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 id="2147483709" r:id="rId3"/>
    <p:sldMasterId id="2147483723" r:id="rId4"/>
  </p:sldMasterIdLst>
  <p:notesMasterIdLst>
    <p:notesMasterId r:id="rId16"/>
  </p:notesMasterIdLst>
  <p:handoutMasterIdLst>
    <p:handoutMasterId r:id="rId17"/>
  </p:handoutMasterIdLst>
  <p:sldIdLst>
    <p:sldId id="268" r:id="rId5"/>
    <p:sldId id="261" r:id="rId6"/>
    <p:sldId id="271" r:id="rId7"/>
    <p:sldId id="258" r:id="rId8"/>
    <p:sldId id="272" r:id="rId9"/>
    <p:sldId id="270" r:id="rId10"/>
    <p:sldId id="259" r:id="rId11"/>
    <p:sldId id="273" r:id="rId12"/>
    <p:sldId id="274" r:id="rId13"/>
    <p:sldId id="275" r:id="rId14"/>
    <p:sldId id="269" r:id="rId15"/>
  </p:sldIdLst>
  <p:sldSz cx="9144000" cy="6858000" type="screen4x3"/>
  <p:notesSz cx="6797675" cy="9928225"/>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2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156498-6184-4A79-ABF7-BF7CC102143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t-EE"/>
        </a:p>
      </dgm:t>
    </dgm:pt>
    <dgm:pt modelId="{8D2611FE-2C9E-4BEB-9023-54CAE2D7B5D7}">
      <dgm:prSet phldrT="[Text]" custT="1"/>
      <dgm:spPr>
        <a:solidFill>
          <a:schemeClr val="accent6"/>
        </a:solidFill>
      </dgm:spPr>
      <dgm:t>
        <a:bodyPr/>
        <a:lstStyle/>
        <a:p>
          <a:r>
            <a:rPr lang="et-EE" sz="1600" b="1" dirty="0" smtClean="0">
              <a:latin typeface="Roboto Condensed" panose="02000000000000000000" pitchFamily="2" charset="0"/>
              <a:ea typeface="Roboto Condensed" panose="02000000000000000000" pitchFamily="2" charset="0"/>
              <a:cs typeface="Roboto Condensed" panose="02000000000000000000" pitchFamily="2" charset="0"/>
            </a:rPr>
            <a:t>Juhatus </a:t>
          </a:r>
        </a:p>
        <a:p>
          <a:r>
            <a:rPr lang="et-EE" sz="1600" b="1" dirty="0" smtClean="0">
              <a:latin typeface="Roboto Condensed" panose="02000000000000000000" pitchFamily="2" charset="0"/>
              <a:ea typeface="Roboto Condensed" panose="02000000000000000000" pitchFamily="2" charset="0"/>
              <a:cs typeface="Roboto Condensed" panose="02000000000000000000" pitchFamily="2" charset="0"/>
            </a:rPr>
            <a:t>(1)</a:t>
          </a:r>
          <a:endParaRPr lang="et-EE" sz="1600" b="1" dirty="0">
            <a:latin typeface="Roboto Condensed" panose="02000000000000000000" pitchFamily="2" charset="0"/>
            <a:ea typeface="Roboto Condensed" panose="02000000000000000000" pitchFamily="2" charset="0"/>
            <a:cs typeface="Roboto Condensed" panose="02000000000000000000" pitchFamily="2" charset="0"/>
          </a:endParaRPr>
        </a:p>
      </dgm:t>
    </dgm:pt>
    <dgm:pt modelId="{9171A2B4-A1A3-40B4-AF83-19FC1DA2854F}" type="parTrans" cxnId="{ADDAB16F-2E06-4900-ADB9-06D8DCBD4FDB}">
      <dgm:prSet/>
      <dgm:spPr/>
      <dgm:t>
        <a:bodyPr/>
        <a:lstStyle/>
        <a:p>
          <a:endParaRPr lang="et-EE"/>
        </a:p>
      </dgm:t>
    </dgm:pt>
    <dgm:pt modelId="{923A3D4A-8A83-45EA-A785-E9D499CD8848}" type="sibTrans" cxnId="{ADDAB16F-2E06-4900-ADB9-06D8DCBD4FDB}">
      <dgm:prSet/>
      <dgm:spPr/>
      <dgm:t>
        <a:bodyPr/>
        <a:lstStyle/>
        <a:p>
          <a:endParaRPr lang="et-EE"/>
        </a:p>
      </dgm:t>
    </dgm:pt>
    <dgm:pt modelId="{53231969-65A2-436E-AADD-26408D8BD2E3}" type="asst">
      <dgm:prSet custT="1"/>
      <dgm:spPr>
        <a:solidFill>
          <a:srgbClr val="00B050"/>
        </a:solidFill>
      </dgm:spPr>
      <dgm:t>
        <a:bodyPr/>
        <a:lstStyle/>
        <a:p>
          <a:r>
            <a:rPr lang="et-EE" sz="1600" b="1" dirty="0" smtClean="0">
              <a:latin typeface="Roboto Condensed" panose="02000000000000000000" pitchFamily="2" charset="0"/>
              <a:ea typeface="Roboto Condensed" panose="02000000000000000000" pitchFamily="2" charset="0"/>
              <a:cs typeface="Roboto Condensed" panose="02000000000000000000" pitchFamily="2" charset="0"/>
            </a:rPr>
            <a:t>Tori hobusekasvandus </a:t>
          </a:r>
        </a:p>
        <a:p>
          <a:r>
            <a:rPr lang="et-EE" sz="1600" b="1" dirty="0" smtClean="0">
              <a:latin typeface="Roboto Condensed" panose="02000000000000000000" pitchFamily="2" charset="0"/>
              <a:ea typeface="Roboto Condensed" panose="02000000000000000000" pitchFamily="2" charset="0"/>
              <a:cs typeface="Roboto Condensed" panose="02000000000000000000" pitchFamily="2" charset="0"/>
            </a:rPr>
            <a:t>(6)</a:t>
          </a:r>
          <a:endParaRPr lang="et-EE" sz="1600" b="1" dirty="0">
            <a:latin typeface="Roboto Condensed" panose="02000000000000000000" pitchFamily="2" charset="0"/>
            <a:ea typeface="Roboto Condensed" panose="02000000000000000000" pitchFamily="2" charset="0"/>
            <a:cs typeface="Roboto Condensed" panose="02000000000000000000" pitchFamily="2" charset="0"/>
          </a:endParaRPr>
        </a:p>
      </dgm:t>
    </dgm:pt>
    <dgm:pt modelId="{C4292C35-E455-4358-AD5C-13DED1D8B281}" type="parTrans" cxnId="{5879431E-8E44-4D6C-81AF-7B8A7FFF5981}">
      <dgm:prSet/>
      <dgm:spPr/>
      <dgm:t>
        <a:bodyPr/>
        <a:lstStyle/>
        <a:p>
          <a:endParaRPr lang="et-EE" sz="1600" b="1">
            <a:latin typeface="Roboto Condensed" panose="02000000000000000000" pitchFamily="2" charset="0"/>
            <a:ea typeface="Roboto Condensed" panose="02000000000000000000" pitchFamily="2" charset="0"/>
            <a:cs typeface="Roboto Condensed" panose="02000000000000000000" pitchFamily="2" charset="0"/>
          </a:endParaRPr>
        </a:p>
      </dgm:t>
    </dgm:pt>
    <dgm:pt modelId="{53B0B3C3-DE9E-41AE-9D99-1C1A22DD8D6F}" type="sibTrans" cxnId="{5879431E-8E44-4D6C-81AF-7B8A7FFF5981}">
      <dgm:prSet/>
      <dgm:spPr/>
      <dgm:t>
        <a:bodyPr/>
        <a:lstStyle/>
        <a:p>
          <a:endParaRPr lang="et-EE"/>
        </a:p>
      </dgm:t>
    </dgm:pt>
    <dgm:pt modelId="{2140DB29-2AE1-4165-B95E-A2F89C2395F0}">
      <dgm:prSet phldrT="[Text]" custT="1"/>
      <dgm:spPr>
        <a:solidFill>
          <a:srgbClr val="00B050"/>
        </a:solidFill>
      </dgm:spPr>
      <dgm:t>
        <a:bodyPr/>
        <a:lstStyle/>
        <a:p>
          <a:r>
            <a:rPr lang="et-EE" sz="1600" b="1" dirty="0" smtClean="0">
              <a:latin typeface="Roboto Condensed" panose="02000000000000000000" pitchFamily="2" charset="0"/>
              <a:ea typeface="Roboto Condensed" panose="02000000000000000000" pitchFamily="2" charset="0"/>
              <a:cs typeface="Roboto Condensed" panose="02000000000000000000" pitchFamily="2" charset="0"/>
            </a:rPr>
            <a:t>Eesti Põllumajandusmuuseum</a:t>
          </a:r>
        </a:p>
        <a:p>
          <a:r>
            <a:rPr lang="et-EE" sz="1600" b="1" dirty="0" smtClean="0">
              <a:latin typeface="Roboto Condensed" panose="02000000000000000000" pitchFamily="2" charset="0"/>
              <a:ea typeface="Roboto Condensed" panose="02000000000000000000" pitchFamily="2" charset="0"/>
              <a:cs typeface="Roboto Condensed" panose="02000000000000000000" pitchFamily="2" charset="0"/>
            </a:rPr>
            <a:t>(33)</a:t>
          </a:r>
          <a:endParaRPr lang="et-EE" sz="1600" b="1" dirty="0">
            <a:latin typeface="Roboto Condensed" panose="02000000000000000000" pitchFamily="2" charset="0"/>
            <a:ea typeface="Roboto Condensed" panose="02000000000000000000" pitchFamily="2" charset="0"/>
            <a:cs typeface="Roboto Condensed" panose="02000000000000000000" pitchFamily="2" charset="0"/>
          </a:endParaRPr>
        </a:p>
      </dgm:t>
    </dgm:pt>
    <dgm:pt modelId="{D9C27BC6-FC33-4457-96CA-00573C67D6B4}" type="sibTrans" cxnId="{C406D51F-EB19-438F-896A-16953ECA1827}">
      <dgm:prSet/>
      <dgm:spPr/>
      <dgm:t>
        <a:bodyPr/>
        <a:lstStyle/>
        <a:p>
          <a:endParaRPr lang="et-EE"/>
        </a:p>
      </dgm:t>
    </dgm:pt>
    <dgm:pt modelId="{66364623-36C0-42D9-AA51-13F123BFC534}" type="parTrans" cxnId="{C406D51F-EB19-438F-896A-16953ECA1827}">
      <dgm:prSet/>
      <dgm:spPr/>
      <dgm:t>
        <a:bodyPr/>
        <a:lstStyle/>
        <a:p>
          <a:endParaRPr lang="et-EE" sz="1600" b="1">
            <a:latin typeface="Roboto Condensed" panose="02000000000000000000" pitchFamily="2" charset="0"/>
            <a:ea typeface="Roboto Condensed" panose="02000000000000000000" pitchFamily="2" charset="0"/>
            <a:cs typeface="Roboto Condensed" panose="02000000000000000000" pitchFamily="2" charset="0"/>
          </a:endParaRPr>
        </a:p>
      </dgm:t>
    </dgm:pt>
    <dgm:pt modelId="{F37566FC-47F7-42CE-BCF5-338228B2AE74}">
      <dgm:prSet phldrT="[Text]" custT="1"/>
      <dgm:spPr>
        <a:solidFill>
          <a:srgbClr val="00B050"/>
        </a:solidFill>
      </dgm:spPr>
      <dgm:t>
        <a:bodyPr/>
        <a:lstStyle/>
        <a:p>
          <a:r>
            <a:rPr lang="et-EE" sz="1600" b="1" dirty="0" smtClean="0">
              <a:latin typeface="Roboto Condensed" panose="02000000000000000000" pitchFamily="2" charset="0"/>
              <a:ea typeface="Roboto Condensed" panose="02000000000000000000" pitchFamily="2" charset="0"/>
              <a:cs typeface="Roboto Condensed" panose="02000000000000000000" pitchFamily="2" charset="0"/>
            </a:rPr>
            <a:t>C.R.J. Talumuuseum</a:t>
          </a:r>
        </a:p>
        <a:p>
          <a:r>
            <a:rPr lang="et-EE" sz="1600" b="1" dirty="0" smtClean="0">
              <a:latin typeface="Roboto Condensed" panose="02000000000000000000" pitchFamily="2" charset="0"/>
              <a:ea typeface="Roboto Condensed" panose="02000000000000000000" pitchFamily="2" charset="0"/>
              <a:cs typeface="Roboto Condensed" panose="02000000000000000000" pitchFamily="2" charset="0"/>
            </a:rPr>
            <a:t>(18)</a:t>
          </a:r>
          <a:endParaRPr lang="et-EE" sz="1600" b="1" dirty="0">
            <a:latin typeface="Roboto Condensed" panose="02000000000000000000" pitchFamily="2" charset="0"/>
            <a:ea typeface="Roboto Condensed" panose="02000000000000000000" pitchFamily="2" charset="0"/>
            <a:cs typeface="Roboto Condensed" panose="02000000000000000000" pitchFamily="2" charset="0"/>
          </a:endParaRPr>
        </a:p>
      </dgm:t>
    </dgm:pt>
    <dgm:pt modelId="{2E9D6D22-1765-4E7B-B135-BD421E848EAD}" type="sibTrans" cxnId="{E6CC122E-F073-4DDC-8380-40472571941B}">
      <dgm:prSet/>
      <dgm:spPr/>
      <dgm:t>
        <a:bodyPr/>
        <a:lstStyle/>
        <a:p>
          <a:endParaRPr lang="et-EE"/>
        </a:p>
      </dgm:t>
    </dgm:pt>
    <dgm:pt modelId="{969D457A-5233-4845-8123-AB349A363AF1}" type="parTrans" cxnId="{E6CC122E-F073-4DDC-8380-40472571941B}">
      <dgm:prSet/>
      <dgm:spPr/>
      <dgm:t>
        <a:bodyPr/>
        <a:lstStyle/>
        <a:p>
          <a:endParaRPr lang="et-EE" sz="1600" b="1">
            <a:latin typeface="Roboto Condensed" panose="02000000000000000000" pitchFamily="2" charset="0"/>
            <a:ea typeface="Roboto Condensed" panose="02000000000000000000" pitchFamily="2" charset="0"/>
            <a:cs typeface="Roboto Condensed" panose="02000000000000000000" pitchFamily="2" charset="0"/>
          </a:endParaRPr>
        </a:p>
      </dgm:t>
    </dgm:pt>
    <dgm:pt modelId="{12B30743-1F8A-4885-A9DF-0A32BFE27798}">
      <dgm:prSet custT="1"/>
      <dgm:spPr/>
      <dgm:t>
        <a:bodyPr/>
        <a:lstStyle/>
        <a:p>
          <a:r>
            <a:rPr lang="et-EE" sz="1600" b="1" dirty="0" smtClean="0">
              <a:latin typeface="Roboto Condensed" panose="02000000000000000000" pitchFamily="2" charset="0"/>
              <a:ea typeface="Roboto Condensed" panose="02000000000000000000" pitchFamily="2" charset="0"/>
              <a:cs typeface="Roboto Condensed" panose="02000000000000000000" pitchFamily="2" charset="0"/>
            </a:rPr>
            <a:t>Nõukogu </a:t>
          </a:r>
        </a:p>
        <a:p>
          <a:r>
            <a:rPr lang="et-EE" sz="1600" b="1" dirty="0" smtClean="0">
              <a:latin typeface="Roboto Condensed" panose="02000000000000000000" pitchFamily="2" charset="0"/>
              <a:ea typeface="Roboto Condensed" panose="02000000000000000000" pitchFamily="2" charset="0"/>
              <a:cs typeface="Roboto Condensed" panose="02000000000000000000" pitchFamily="2" charset="0"/>
            </a:rPr>
            <a:t>(3)</a:t>
          </a:r>
          <a:endParaRPr lang="et-EE" sz="1600" b="1" dirty="0">
            <a:latin typeface="Roboto Condensed" panose="02000000000000000000" pitchFamily="2" charset="0"/>
            <a:ea typeface="Roboto Condensed" panose="02000000000000000000" pitchFamily="2" charset="0"/>
            <a:cs typeface="Roboto Condensed" panose="02000000000000000000" pitchFamily="2" charset="0"/>
          </a:endParaRPr>
        </a:p>
      </dgm:t>
    </dgm:pt>
    <dgm:pt modelId="{A884CF67-B292-42B1-82E0-F960BE863778}" type="parTrans" cxnId="{6D126D79-C61C-475B-95B7-3AB84D46343D}">
      <dgm:prSet/>
      <dgm:spPr/>
      <dgm:t>
        <a:bodyPr/>
        <a:lstStyle/>
        <a:p>
          <a:endParaRPr lang="et-EE" sz="1600" b="1">
            <a:latin typeface="Roboto Condensed" panose="02000000000000000000" pitchFamily="2" charset="0"/>
            <a:ea typeface="Roboto Condensed" panose="02000000000000000000" pitchFamily="2" charset="0"/>
            <a:cs typeface="Roboto Condensed" panose="02000000000000000000" pitchFamily="2" charset="0"/>
          </a:endParaRPr>
        </a:p>
      </dgm:t>
    </dgm:pt>
    <dgm:pt modelId="{ACB6FB0F-578B-4482-A2B9-40D52E689BA1}" type="sibTrans" cxnId="{6D126D79-C61C-475B-95B7-3AB84D46343D}">
      <dgm:prSet/>
      <dgm:spPr/>
      <dgm:t>
        <a:bodyPr/>
        <a:lstStyle/>
        <a:p>
          <a:endParaRPr lang="et-EE"/>
        </a:p>
      </dgm:t>
    </dgm:pt>
    <dgm:pt modelId="{538F68B9-CAD8-4C0D-8FFC-8D95167AADAB}" type="asst">
      <dgm:prSet custT="1"/>
      <dgm:spPr>
        <a:solidFill>
          <a:srgbClr val="92D050"/>
        </a:solidFill>
      </dgm:spPr>
      <dgm:t>
        <a:bodyPr/>
        <a:lstStyle/>
        <a:p>
          <a:r>
            <a:rPr lang="et-EE" sz="1600" b="1" dirty="0" smtClean="0">
              <a:latin typeface="Roboto Condensed" panose="02000000000000000000" pitchFamily="2" charset="0"/>
              <a:ea typeface="Roboto Condensed" panose="02000000000000000000" pitchFamily="2" charset="0"/>
              <a:cs typeface="Roboto Condensed" panose="02000000000000000000" pitchFamily="2" charset="0"/>
            </a:rPr>
            <a:t>Administratsioon</a:t>
          </a:r>
        </a:p>
        <a:p>
          <a:r>
            <a:rPr lang="et-EE" sz="1600" b="1" dirty="0" smtClean="0">
              <a:latin typeface="Roboto Condensed" panose="02000000000000000000" pitchFamily="2" charset="0"/>
              <a:ea typeface="Roboto Condensed" panose="02000000000000000000" pitchFamily="2" charset="0"/>
              <a:cs typeface="Roboto Condensed" panose="02000000000000000000" pitchFamily="2" charset="0"/>
            </a:rPr>
            <a:t>(8)</a:t>
          </a:r>
          <a:endParaRPr lang="et-EE" sz="1600" b="1" dirty="0">
            <a:latin typeface="Roboto Condensed" panose="02000000000000000000" pitchFamily="2" charset="0"/>
            <a:ea typeface="Roboto Condensed" panose="02000000000000000000" pitchFamily="2" charset="0"/>
            <a:cs typeface="Roboto Condensed" panose="02000000000000000000" pitchFamily="2" charset="0"/>
          </a:endParaRPr>
        </a:p>
      </dgm:t>
    </dgm:pt>
    <dgm:pt modelId="{374B5BE3-70CF-466F-A4D4-D001AA656FE0}" type="parTrans" cxnId="{9A9F52CF-FC88-4037-B5DF-D23DF8562127}">
      <dgm:prSet/>
      <dgm:spPr/>
      <dgm:t>
        <a:bodyPr/>
        <a:lstStyle/>
        <a:p>
          <a:endParaRPr lang="et-EE" sz="1600" b="1">
            <a:latin typeface="Roboto Condensed" panose="02000000000000000000" pitchFamily="2" charset="0"/>
            <a:ea typeface="Roboto Condensed" panose="02000000000000000000" pitchFamily="2" charset="0"/>
            <a:cs typeface="Roboto Condensed" panose="02000000000000000000" pitchFamily="2" charset="0"/>
          </a:endParaRPr>
        </a:p>
      </dgm:t>
    </dgm:pt>
    <dgm:pt modelId="{B295A712-8F3F-4C30-94D6-60DD4F4FB858}" type="sibTrans" cxnId="{9A9F52CF-FC88-4037-B5DF-D23DF8562127}">
      <dgm:prSet/>
      <dgm:spPr/>
      <dgm:t>
        <a:bodyPr/>
        <a:lstStyle/>
        <a:p>
          <a:endParaRPr lang="et-EE"/>
        </a:p>
      </dgm:t>
    </dgm:pt>
    <dgm:pt modelId="{898E5755-F1F6-4029-83DD-5DAD45C2C824}">
      <dgm:prSet custT="1"/>
      <dgm:spPr>
        <a:solidFill>
          <a:srgbClr val="FFC000"/>
        </a:solidFill>
      </dgm:spPr>
      <dgm:t>
        <a:bodyPr/>
        <a:lstStyle/>
        <a:p>
          <a:r>
            <a:rPr lang="et-EE" sz="1600" b="1" dirty="0" smtClean="0">
              <a:latin typeface="Roboto Condensed" panose="02000000000000000000" pitchFamily="2" charset="0"/>
              <a:ea typeface="Roboto Condensed" panose="02000000000000000000" pitchFamily="2" charset="0"/>
              <a:cs typeface="Roboto Condensed" panose="02000000000000000000" pitchFamily="2" charset="0"/>
            </a:rPr>
            <a:t>Nõukoda</a:t>
          </a:r>
          <a:endParaRPr lang="et-EE" sz="1600" b="1" dirty="0">
            <a:latin typeface="Roboto Condensed" panose="02000000000000000000" pitchFamily="2" charset="0"/>
            <a:ea typeface="Roboto Condensed" panose="02000000000000000000" pitchFamily="2" charset="0"/>
            <a:cs typeface="Roboto Condensed" panose="02000000000000000000" pitchFamily="2" charset="0"/>
          </a:endParaRPr>
        </a:p>
      </dgm:t>
    </dgm:pt>
    <dgm:pt modelId="{89E05E8D-57D2-4FFD-B8FE-22B41C8C46BD}" type="parTrans" cxnId="{D403B5DB-E081-4F93-92D6-401600326680}">
      <dgm:prSet/>
      <dgm:spPr/>
      <dgm:t>
        <a:bodyPr/>
        <a:lstStyle/>
        <a:p>
          <a:endParaRPr lang="et-EE"/>
        </a:p>
      </dgm:t>
    </dgm:pt>
    <dgm:pt modelId="{C63375FF-E39B-4F41-B6AB-141086CBE6BA}" type="sibTrans" cxnId="{D403B5DB-E081-4F93-92D6-401600326680}">
      <dgm:prSet/>
      <dgm:spPr/>
      <dgm:t>
        <a:bodyPr/>
        <a:lstStyle/>
        <a:p>
          <a:endParaRPr lang="et-EE"/>
        </a:p>
      </dgm:t>
    </dgm:pt>
    <dgm:pt modelId="{CA3EB57F-3ADF-4E48-9F95-39CC4C2FC2EC}" type="pres">
      <dgm:prSet presAssocID="{75156498-6184-4A79-ABF7-BF7CC1021439}" presName="hierChild1" presStyleCnt="0">
        <dgm:presLayoutVars>
          <dgm:orgChart val="1"/>
          <dgm:chPref val="1"/>
          <dgm:dir/>
          <dgm:animOne val="branch"/>
          <dgm:animLvl val="lvl"/>
          <dgm:resizeHandles/>
        </dgm:presLayoutVars>
      </dgm:prSet>
      <dgm:spPr/>
      <dgm:t>
        <a:bodyPr/>
        <a:lstStyle/>
        <a:p>
          <a:endParaRPr lang="et-EE"/>
        </a:p>
      </dgm:t>
    </dgm:pt>
    <dgm:pt modelId="{54A2A677-B347-4ACE-94A3-3672F46856F4}" type="pres">
      <dgm:prSet presAssocID="{898E5755-F1F6-4029-83DD-5DAD45C2C824}" presName="hierRoot1" presStyleCnt="0">
        <dgm:presLayoutVars>
          <dgm:hierBranch val="init"/>
        </dgm:presLayoutVars>
      </dgm:prSet>
      <dgm:spPr/>
    </dgm:pt>
    <dgm:pt modelId="{5141C156-C7BC-4E63-972C-2C35C8157F81}" type="pres">
      <dgm:prSet presAssocID="{898E5755-F1F6-4029-83DD-5DAD45C2C824}" presName="rootComposite1" presStyleCnt="0"/>
      <dgm:spPr/>
    </dgm:pt>
    <dgm:pt modelId="{1083722D-E362-4D87-818A-DF2C9D66A994}" type="pres">
      <dgm:prSet presAssocID="{898E5755-F1F6-4029-83DD-5DAD45C2C824}" presName="rootText1" presStyleLbl="node0" presStyleIdx="0" presStyleCnt="2" custScaleY="67600" custLinFactX="100000" custLinFactNeighborX="130857" custLinFactNeighborY="31449">
        <dgm:presLayoutVars>
          <dgm:chPref val="3"/>
        </dgm:presLayoutVars>
      </dgm:prSet>
      <dgm:spPr/>
      <dgm:t>
        <a:bodyPr/>
        <a:lstStyle/>
        <a:p>
          <a:endParaRPr lang="et-EE"/>
        </a:p>
      </dgm:t>
    </dgm:pt>
    <dgm:pt modelId="{BB9BE951-C454-46EE-B8A0-13287697C4F8}" type="pres">
      <dgm:prSet presAssocID="{898E5755-F1F6-4029-83DD-5DAD45C2C824}" presName="rootConnector1" presStyleLbl="node1" presStyleIdx="0" presStyleCnt="0"/>
      <dgm:spPr/>
      <dgm:t>
        <a:bodyPr/>
        <a:lstStyle/>
        <a:p>
          <a:endParaRPr lang="et-EE"/>
        </a:p>
      </dgm:t>
    </dgm:pt>
    <dgm:pt modelId="{48A3BF0D-B8E1-438E-9159-F847C289422F}" type="pres">
      <dgm:prSet presAssocID="{898E5755-F1F6-4029-83DD-5DAD45C2C824}" presName="hierChild2" presStyleCnt="0"/>
      <dgm:spPr/>
    </dgm:pt>
    <dgm:pt modelId="{14AFDDC4-DF6D-4FEB-A914-69F53F36B623}" type="pres">
      <dgm:prSet presAssocID="{898E5755-F1F6-4029-83DD-5DAD45C2C824}" presName="hierChild3" presStyleCnt="0"/>
      <dgm:spPr/>
    </dgm:pt>
    <dgm:pt modelId="{032CB655-5382-4A2F-AB55-F676A4C0B6D4}" type="pres">
      <dgm:prSet presAssocID="{8D2611FE-2C9E-4BEB-9023-54CAE2D7B5D7}" presName="hierRoot1" presStyleCnt="0">
        <dgm:presLayoutVars>
          <dgm:hierBranch val="init"/>
        </dgm:presLayoutVars>
      </dgm:prSet>
      <dgm:spPr/>
    </dgm:pt>
    <dgm:pt modelId="{072A3E33-5D5C-4EDC-8680-036D934E45DE}" type="pres">
      <dgm:prSet presAssocID="{8D2611FE-2C9E-4BEB-9023-54CAE2D7B5D7}" presName="rootComposite1" presStyleCnt="0"/>
      <dgm:spPr/>
    </dgm:pt>
    <dgm:pt modelId="{D9FC4ADB-A0BC-43B6-A867-AC0EA51F067D}" type="pres">
      <dgm:prSet presAssocID="{8D2611FE-2C9E-4BEB-9023-54CAE2D7B5D7}" presName="rootText1" presStyleLbl="node0" presStyleIdx="1" presStyleCnt="2" custScaleY="68945" custLinFactNeighborX="2114" custLinFactNeighborY="31449">
        <dgm:presLayoutVars>
          <dgm:chPref val="3"/>
        </dgm:presLayoutVars>
      </dgm:prSet>
      <dgm:spPr/>
      <dgm:t>
        <a:bodyPr/>
        <a:lstStyle/>
        <a:p>
          <a:endParaRPr lang="et-EE"/>
        </a:p>
      </dgm:t>
    </dgm:pt>
    <dgm:pt modelId="{F6E3EA9B-25A2-4BB1-98F8-958A3E7E53F1}" type="pres">
      <dgm:prSet presAssocID="{8D2611FE-2C9E-4BEB-9023-54CAE2D7B5D7}" presName="rootConnector1" presStyleLbl="node1" presStyleIdx="0" presStyleCnt="0"/>
      <dgm:spPr/>
      <dgm:t>
        <a:bodyPr/>
        <a:lstStyle/>
        <a:p>
          <a:endParaRPr lang="et-EE"/>
        </a:p>
      </dgm:t>
    </dgm:pt>
    <dgm:pt modelId="{52BF5494-7306-4D68-9436-A61277395E82}" type="pres">
      <dgm:prSet presAssocID="{8D2611FE-2C9E-4BEB-9023-54CAE2D7B5D7}" presName="hierChild2" presStyleCnt="0"/>
      <dgm:spPr/>
    </dgm:pt>
    <dgm:pt modelId="{DE584AE0-9A66-413B-B777-DE9CCE7F3892}" type="pres">
      <dgm:prSet presAssocID="{66364623-36C0-42D9-AA51-13F123BFC534}" presName="Name37" presStyleLbl="parChTrans1D2" presStyleIdx="0" presStyleCnt="5"/>
      <dgm:spPr/>
      <dgm:t>
        <a:bodyPr/>
        <a:lstStyle/>
        <a:p>
          <a:endParaRPr lang="et-EE"/>
        </a:p>
      </dgm:t>
    </dgm:pt>
    <dgm:pt modelId="{0C0D1B4C-8E8F-4C86-B100-1C70215A4555}" type="pres">
      <dgm:prSet presAssocID="{2140DB29-2AE1-4165-B95E-A2F89C2395F0}" presName="hierRoot2" presStyleCnt="0">
        <dgm:presLayoutVars>
          <dgm:hierBranch val="init"/>
        </dgm:presLayoutVars>
      </dgm:prSet>
      <dgm:spPr/>
    </dgm:pt>
    <dgm:pt modelId="{81167381-5683-4B6D-8816-B06379396E85}" type="pres">
      <dgm:prSet presAssocID="{2140DB29-2AE1-4165-B95E-A2F89C2395F0}" presName="rootComposite" presStyleCnt="0"/>
      <dgm:spPr/>
    </dgm:pt>
    <dgm:pt modelId="{48BE5C66-A0D8-4B0D-B183-887B0E773A56}" type="pres">
      <dgm:prSet presAssocID="{2140DB29-2AE1-4165-B95E-A2F89C2395F0}" presName="rootText" presStyleLbl="node2" presStyleIdx="0" presStyleCnt="3" custScaleX="121911" custScaleY="60329" custLinFactNeighborX="-3230" custLinFactNeighborY="60653">
        <dgm:presLayoutVars>
          <dgm:chPref val="3"/>
        </dgm:presLayoutVars>
      </dgm:prSet>
      <dgm:spPr/>
      <dgm:t>
        <a:bodyPr/>
        <a:lstStyle/>
        <a:p>
          <a:endParaRPr lang="et-EE"/>
        </a:p>
      </dgm:t>
    </dgm:pt>
    <dgm:pt modelId="{1CC021B3-631D-4EC1-9039-3F1638570D22}" type="pres">
      <dgm:prSet presAssocID="{2140DB29-2AE1-4165-B95E-A2F89C2395F0}" presName="rootConnector" presStyleLbl="node2" presStyleIdx="0" presStyleCnt="3"/>
      <dgm:spPr/>
      <dgm:t>
        <a:bodyPr/>
        <a:lstStyle/>
        <a:p>
          <a:endParaRPr lang="et-EE"/>
        </a:p>
      </dgm:t>
    </dgm:pt>
    <dgm:pt modelId="{7F8E693C-C9F9-43E6-8DD4-1A601D0F5BA0}" type="pres">
      <dgm:prSet presAssocID="{2140DB29-2AE1-4165-B95E-A2F89C2395F0}" presName="hierChild4" presStyleCnt="0"/>
      <dgm:spPr/>
    </dgm:pt>
    <dgm:pt modelId="{0CD1955D-F62D-4FAC-A3D5-B77C504523EA}" type="pres">
      <dgm:prSet presAssocID="{2140DB29-2AE1-4165-B95E-A2F89C2395F0}" presName="hierChild5" presStyleCnt="0"/>
      <dgm:spPr/>
    </dgm:pt>
    <dgm:pt modelId="{D86AC8FF-C551-4D84-8932-B59591EA0479}" type="pres">
      <dgm:prSet presAssocID="{969D457A-5233-4845-8123-AB349A363AF1}" presName="Name37" presStyleLbl="parChTrans1D2" presStyleIdx="1" presStyleCnt="5"/>
      <dgm:spPr/>
      <dgm:t>
        <a:bodyPr/>
        <a:lstStyle/>
        <a:p>
          <a:endParaRPr lang="et-EE"/>
        </a:p>
      </dgm:t>
    </dgm:pt>
    <dgm:pt modelId="{6A8249C5-9958-4EC7-8822-E9EB3CA6A976}" type="pres">
      <dgm:prSet presAssocID="{F37566FC-47F7-42CE-BCF5-338228B2AE74}" presName="hierRoot2" presStyleCnt="0">
        <dgm:presLayoutVars>
          <dgm:hierBranch val="init"/>
        </dgm:presLayoutVars>
      </dgm:prSet>
      <dgm:spPr/>
    </dgm:pt>
    <dgm:pt modelId="{375A467F-C6A4-4B6E-8A8B-24026BA87BA2}" type="pres">
      <dgm:prSet presAssocID="{F37566FC-47F7-42CE-BCF5-338228B2AE74}" presName="rootComposite" presStyleCnt="0"/>
      <dgm:spPr/>
    </dgm:pt>
    <dgm:pt modelId="{F6C7A050-28D4-4A90-9E8B-DDAE8A742741}" type="pres">
      <dgm:prSet presAssocID="{F37566FC-47F7-42CE-BCF5-338228B2AE74}" presName="rootText" presStyleLbl="node2" presStyleIdx="1" presStyleCnt="3" custScaleX="118457" custScaleY="62999" custLinFactX="23328" custLinFactNeighborX="100000" custLinFactNeighborY="61865">
        <dgm:presLayoutVars>
          <dgm:chPref val="3"/>
        </dgm:presLayoutVars>
      </dgm:prSet>
      <dgm:spPr/>
      <dgm:t>
        <a:bodyPr/>
        <a:lstStyle/>
        <a:p>
          <a:endParaRPr lang="et-EE"/>
        </a:p>
      </dgm:t>
    </dgm:pt>
    <dgm:pt modelId="{D0151B0B-1F62-4A26-B25C-560133B63074}" type="pres">
      <dgm:prSet presAssocID="{F37566FC-47F7-42CE-BCF5-338228B2AE74}" presName="rootConnector" presStyleLbl="node2" presStyleIdx="1" presStyleCnt="3"/>
      <dgm:spPr/>
      <dgm:t>
        <a:bodyPr/>
        <a:lstStyle/>
        <a:p>
          <a:endParaRPr lang="et-EE"/>
        </a:p>
      </dgm:t>
    </dgm:pt>
    <dgm:pt modelId="{066C729F-BEB1-458E-9D66-02FD852D55AF}" type="pres">
      <dgm:prSet presAssocID="{F37566FC-47F7-42CE-BCF5-338228B2AE74}" presName="hierChild4" presStyleCnt="0"/>
      <dgm:spPr/>
    </dgm:pt>
    <dgm:pt modelId="{8578568F-0E15-4E82-9103-6801F43C5A74}" type="pres">
      <dgm:prSet presAssocID="{F37566FC-47F7-42CE-BCF5-338228B2AE74}" presName="hierChild5" presStyleCnt="0"/>
      <dgm:spPr/>
    </dgm:pt>
    <dgm:pt modelId="{F69363E4-81F5-477B-8B43-1117870106F8}" type="pres">
      <dgm:prSet presAssocID="{A884CF67-B292-42B1-82E0-F960BE863778}" presName="Name37" presStyleLbl="parChTrans1D2" presStyleIdx="2" presStyleCnt="5"/>
      <dgm:spPr/>
      <dgm:t>
        <a:bodyPr/>
        <a:lstStyle/>
        <a:p>
          <a:endParaRPr lang="et-EE"/>
        </a:p>
      </dgm:t>
    </dgm:pt>
    <dgm:pt modelId="{2E422CF4-9D1D-43F5-8836-F03760BE11D1}" type="pres">
      <dgm:prSet presAssocID="{12B30743-1F8A-4885-A9DF-0A32BFE27798}" presName="hierRoot2" presStyleCnt="0">
        <dgm:presLayoutVars>
          <dgm:hierBranch val="init"/>
        </dgm:presLayoutVars>
      </dgm:prSet>
      <dgm:spPr/>
    </dgm:pt>
    <dgm:pt modelId="{1C85A045-3DAB-42F3-8A3B-0942B8268930}" type="pres">
      <dgm:prSet presAssocID="{12B30743-1F8A-4885-A9DF-0A32BFE27798}" presName="rootComposite" presStyleCnt="0"/>
      <dgm:spPr/>
    </dgm:pt>
    <dgm:pt modelId="{D7268441-4CF8-4E29-BD6A-672CE314FA73}" type="pres">
      <dgm:prSet presAssocID="{12B30743-1F8A-4885-A9DF-0A32BFE27798}" presName="rootText" presStyleLbl="node2" presStyleIdx="2" presStyleCnt="3" custScaleY="67601" custLinFactX="-38802" custLinFactY="-124687" custLinFactNeighborX="-100000" custLinFactNeighborY="-200000">
        <dgm:presLayoutVars>
          <dgm:chPref val="3"/>
        </dgm:presLayoutVars>
      </dgm:prSet>
      <dgm:spPr/>
      <dgm:t>
        <a:bodyPr/>
        <a:lstStyle/>
        <a:p>
          <a:endParaRPr lang="et-EE"/>
        </a:p>
      </dgm:t>
    </dgm:pt>
    <dgm:pt modelId="{B0F62634-4DC0-4EC7-8A3A-9ACFD556EBC4}" type="pres">
      <dgm:prSet presAssocID="{12B30743-1F8A-4885-A9DF-0A32BFE27798}" presName="rootConnector" presStyleLbl="node2" presStyleIdx="2" presStyleCnt="3"/>
      <dgm:spPr/>
      <dgm:t>
        <a:bodyPr/>
        <a:lstStyle/>
        <a:p>
          <a:endParaRPr lang="et-EE"/>
        </a:p>
      </dgm:t>
    </dgm:pt>
    <dgm:pt modelId="{0B677B4E-E332-4EEE-889D-2A77EDF8FC3F}" type="pres">
      <dgm:prSet presAssocID="{12B30743-1F8A-4885-A9DF-0A32BFE27798}" presName="hierChild4" presStyleCnt="0"/>
      <dgm:spPr/>
    </dgm:pt>
    <dgm:pt modelId="{19681BBA-7FC8-43C1-AC0A-D3315C30B121}" type="pres">
      <dgm:prSet presAssocID="{12B30743-1F8A-4885-A9DF-0A32BFE27798}" presName="hierChild5" presStyleCnt="0"/>
      <dgm:spPr/>
    </dgm:pt>
    <dgm:pt modelId="{075D3AE0-645D-4EC6-995A-5BFE2E0B3B87}" type="pres">
      <dgm:prSet presAssocID="{8D2611FE-2C9E-4BEB-9023-54CAE2D7B5D7}" presName="hierChild3" presStyleCnt="0"/>
      <dgm:spPr/>
    </dgm:pt>
    <dgm:pt modelId="{456DB16A-1436-41F1-83E9-D9EF89EBF20C}" type="pres">
      <dgm:prSet presAssocID="{C4292C35-E455-4358-AD5C-13DED1D8B281}" presName="Name111" presStyleLbl="parChTrans1D2" presStyleIdx="3" presStyleCnt="5"/>
      <dgm:spPr/>
      <dgm:t>
        <a:bodyPr/>
        <a:lstStyle/>
        <a:p>
          <a:endParaRPr lang="et-EE"/>
        </a:p>
      </dgm:t>
    </dgm:pt>
    <dgm:pt modelId="{9D3F762B-6630-416B-A3C6-2B334733CE7B}" type="pres">
      <dgm:prSet presAssocID="{53231969-65A2-436E-AADD-26408D8BD2E3}" presName="hierRoot3" presStyleCnt="0">
        <dgm:presLayoutVars>
          <dgm:hierBranch val="init"/>
        </dgm:presLayoutVars>
      </dgm:prSet>
      <dgm:spPr/>
    </dgm:pt>
    <dgm:pt modelId="{3A7F3C51-56DF-43ED-A07C-698E1DC77B01}" type="pres">
      <dgm:prSet presAssocID="{53231969-65A2-436E-AADD-26408D8BD2E3}" presName="rootComposite3" presStyleCnt="0"/>
      <dgm:spPr/>
    </dgm:pt>
    <dgm:pt modelId="{75271E48-4051-4258-8900-90827683AD22}" type="pres">
      <dgm:prSet presAssocID="{53231969-65A2-436E-AADD-26408D8BD2E3}" presName="rootText3" presStyleLbl="asst1" presStyleIdx="0" presStyleCnt="2" custScaleY="61240" custLinFactNeighborX="-48843" custLinFactNeighborY="73746">
        <dgm:presLayoutVars>
          <dgm:chPref val="3"/>
        </dgm:presLayoutVars>
      </dgm:prSet>
      <dgm:spPr/>
      <dgm:t>
        <a:bodyPr/>
        <a:lstStyle/>
        <a:p>
          <a:endParaRPr lang="et-EE"/>
        </a:p>
      </dgm:t>
    </dgm:pt>
    <dgm:pt modelId="{EEE7EAD6-7122-4DBF-A17E-42A520E57540}" type="pres">
      <dgm:prSet presAssocID="{53231969-65A2-436E-AADD-26408D8BD2E3}" presName="rootConnector3" presStyleLbl="asst1" presStyleIdx="0" presStyleCnt="2"/>
      <dgm:spPr/>
      <dgm:t>
        <a:bodyPr/>
        <a:lstStyle/>
        <a:p>
          <a:endParaRPr lang="et-EE"/>
        </a:p>
      </dgm:t>
    </dgm:pt>
    <dgm:pt modelId="{FC1A2DBB-D1C9-4841-A570-3373F84B65B2}" type="pres">
      <dgm:prSet presAssocID="{53231969-65A2-436E-AADD-26408D8BD2E3}" presName="hierChild6" presStyleCnt="0"/>
      <dgm:spPr/>
    </dgm:pt>
    <dgm:pt modelId="{BA4CE453-0525-4C6C-9C46-8DD412E5FF5E}" type="pres">
      <dgm:prSet presAssocID="{53231969-65A2-436E-AADD-26408D8BD2E3}" presName="hierChild7" presStyleCnt="0"/>
      <dgm:spPr/>
    </dgm:pt>
    <dgm:pt modelId="{D247D42A-1C5D-4247-9E05-F7D07A44387C}" type="pres">
      <dgm:prSet presAssocID="{374B5BE3-70CF-466F-A4D4-D001AA656FE0}" presName="Name111" presStyleLbl="parChTrans1D2" presStyleIdx="4" presStyleCnt="5"/>
      <dgm:spPr/>
      <dgm:t>
        <a:bodyPr/>
        <a:lstStyle/>
        <a:p>
          <a:endParaRPr lang="et-EE"/>
        </a:p>
      </dgm:t>
    </dgm:pt>
    <dgm:pt modelId="{39B4E8A5-D852-435D-91D4-0FE7076CD9BC}" type="pres">
      <dgm:prSet presAssocID="{538F68B9-CAD8-4C0D-8FFC-8D95167AADAB}" presName="hierRoot3" presStyleCnt="0">
        <dgm:presLayoutVars>
          <dgm:hierBranch val="init"/>
        </dgm:presLayoutVars>
      </dgm:prSet>
      <dgm:spPr/>
    </dgm:pt>
    <dgm:pt modelId="{F354CD2C-9BC8-424C-8B64-7ADF2AB031EB}" type="pres">
      <dgm:prSet presAssocID="{538F68B9-CAD8-4C0D-8FFC-8D95167AADAB}" presName="rootComposite3" presStyleCnt="0"/>
      <dgm:spPr/>
    </dgm:pt>
    <dgm:pt modelId="{12C629EA-D9E2-4719-850B-CA36D81DCF29}" type="pres">
      <dgm:prSet presAssocID="{538F68B9-CAD8-4C0D-8FFC-8D95167AADAB}" presName="rootText3" presStyleLbl="asst1" presStyleIdx="1" presStyleCnt="2" custScaleY="64086" custLinFactX="-69843" custLinFactNeighborX="-100000" custLinFactNeighborY="-748">
        <dgm:presLayoutVars>
          <dgm:chPref val="3"/>
        </dgm:presLayoutVars>
      </dgm:prSet>
      <dgm:spPr/>
      <dgm:t>
        <a:bodyPr/>
        <a:lstStyle/>
        <a:p>
          <a:endParaRPr lang="et-EE"/>
        </a:p>
      </dgm:t>
    </dgm:pt>
    <dgm:pt modelId="{1DCF4BE0-68B1-4E7A-BB5C-7A4184829926}" type="pres">
      <dgm:prSet presAssocID="{538F68B9-CAD8-4C0D-8FFC-8D95167AADAB}" presName="rootConnector3" presStyleLbl="asst1" presStyleIdx="1" presStyleCnt="2"/>
      <dgm:spPr/>
      <dgm:t>
        <a:bodyPr/>
        <a:lstStyle/>
        <a:p>
          <a:endParaRPr lang="et-EE"/>
        </a:p>
      </dgm:t>
    </dgm:pt>
    <dgm:pt modelId="{D1D9C19B-6F1E-483C-8A2D-571E9AD2868F}" type="pres">
      <dgm:prSet presAssocID="{538F68B9-CAD8-4C0D-8FFC-8D95167AADAB}" presName="hierChild6" presStyleCnt="0"/>
      <dgm:spPr/>
    </dgm:pt>
    <dgm:pt modelId="{C069785D-1074-4DB9-BB48-965172DC3AAD}" type="pres">
      <dgm:prSet presAssocID="{538F68B9-CAD8-4C0D-8FFC-8D95167AADAB}" presName="hierChild7" presStyleCnt="0"/>
      <dgm:spPr/>
    </dgm:pt>
  </dgm:ptLst>
  <dgm:cxnLst>
    <dgm:cxn modelId="{94B54876-3E95-4DE7-BCC8-21AF974FDAD7}" type="presOf" srcId="{A884CF67-B292-42B1-82E0-F960BE863778}" destId="{F69363E4-81F5-477B-8B43-1117870106F8}" srcOrd="0" destOrd="0" presId="urn:microsoft.com/office/officeart/2005/8/layout/orgChart1"/>
    <dgm:cxn modelId="{3DBEBA52-A207-4553-BDB2-FE654DCE9653}" type="presOf" srcId="{2140DB29-2AE1-4165-B95E-A2F89C2395F0}" destId="{48BE5C66-A0D8-4B0D-B183-887B0E773A56}" srcOrd="0" destOrd="0" presId="urn:microsoft.com/office/officeart/2005/8/layout/orgChart1"/>
    <dgm:cxn modelId="{E6CC122E-F073-4DDC-8380-40472571941B}" srcId="{8D2611FE-2C9E-4BEB-9023-54CAE2D7B5D7}" destId="{F37566FC-47F7-42CE-BCF5-338228B2AE74}" srcOrd="1" destOrd="0" parTransId="{969D457A-5233-4845-8123-AB349A363AF1}" sibTransId="{2E9D6D22-1765-4E7B-B135-BD421E848EAD}"/>
    <dgm:cxn modelId="{7FADABC4-B707-4CB7-849E-BDD8DA5E8EEF}" type="presOf" srcId="{538F68B9-CAD8-4C0D-8FFC-8D95167AADAB}" destId="{1DCF4BE0-68B1-4E7A-BB5C-7A4184829926}" srcOrd="1" destOrd="0" presId="urn:microsoft.com/office/officeart/2005/8/layout/orgChart1"/>
    <dgm:cxn modelId="{5A4D229E-2A4F-49EE-BEEA-FC7764B3AEF2}" type="presOf" srcId="{898E5755-F1F6-4029-83DD-5DAD45C2C824}" destId="{1083722D-E362-4D87-818A-DF2C9D66A994}" srcOrd="0" destOrd="0" presId="urn:microsoft.com/office/officeart/2005/8/layout/orgChart1"/>
    <dgm:cxn modelId="{7B8B7014-8B17-4710-AF90-E9FE10C06416}" type="presOf" srcId="{53231969-65A2-436E-AADD-26408D8BD2E3}" destId="{EEE7EAD6-7122-4DBF-A17E-42A520E57540}" srcOrd="1" destOrd="0" presId="urn:microsoft.com/office/officeart/2005/8/layout/orgChart1"/>
    <dgm:cxn modelId="{DC109755-6DBE-4F18-8A07-6C89EFA7FB5E}" type="presOf" srcId="{66364623-36C0-42D9-AA51-13F123BFC534}" destId="{DE584AE0-9A66-413B-B777-DE9CCE7F3892}" srcOrd="0" destOrd="0" presId="urn:microsoft.com/office/officeart/2005/8/layout/orgChart1"/>
    <dgm:cxn modelId="{4B43B271-C425-4FAB-A319-AF9B312B5E3C}" type="presOf" srcId="{75156498-6184-4A79-ABF7-BF7CC1021439}" destId="{CA3EB57F-3ADF-4E48-9F95-39CC4C2FC2EC}" srcOrd="0" destOrd="0" presId="urn:microsoft.com/office/officeart/2005/8/layout/orgChart1"/>
    <dgm:cxn modelId="{78730150-0D37-4A50-B6EB-2338BB09B0F9}" type="presOf" srcId="{C4292C35-E455-4358-AD5C-13DED1D8B281}" destId="{456DB16A-1436-41F1-83E9-D9EF89EBF20C}" srcOrd="0" destOrd="0" presId="urn:microsoft.com/office/officeart/2005/8/layout/orgChart1"/>
    <dgm:cxn modelId="{8315FA14-E496-4499-8ED9-9C4D613A42ED}" type="presOf" srcId="{2140DB29-2AE1-4165-B95E-A2F89C2395F0}" destId="{1CC021B3-631D-4EC1-9039-3F1638570D22}" srcOrd="1" destOrd="0" presId="urn:microsoft.com/office/officeart/2005/8/layout/orgChart1"/>
    <dgm:cxn modelId="{E954D794-14A3-43CC-98B9-65318A4B9D55}" type="presOf" srcId="{969D457A-5233-4845-8123-AB349A363AF1}" destId="{D86AC8FF-C551-4D84-8932-B59591EA0479}" srcOrd="0" destOrd="0" presId="urn:microsoft.com/office/officeart/2005/8/layout/orgChart1"/>
    <dgm:cxn modelId="{C406D51F-EB19-438F-896A-16953ECA1827}" srcId="{8D2611FE-2C9E-4BEB-9023-54CAE2D7B5D7}" destId="{2140DB29-2AE1-4165-B95E-A2F89C2395F0}" srcOrd="0" destOrd="0" parTransId="{66364623-36C0-42D9-AA51-13F123BFC534}" sibTransId="{D9C27BC6-FC33-4457-96CA-00573C67D6B4}"/>
    <dgm:cxn modelId="{62D71E5B-FD6F-4324-80D2-712D27F828C2}" type="presOf" srcId="{898E5755-F1F6-4029-83DD-5DAD45C2C824}" destId="{BB9BE951-C454-46EE-B8A0-13287697C4F8}" srcOrd="1" destOrd="0" presId="urn:microsoft.com/office/officeart/2005/8/layout/orgChart1"/>
    <dgm:cxn modelId="{8EEF5D95-E055-4381-8283-6989E201C51E}" type="presOf" srcId="{538F68B9-CAD8-4C0D-8FFC-8D95167AADAB}" destId="{12C629EA-D9E2-4719-850B-CA36D81DCF29}" srcOrd="0" destOrd="0" presId="urn:microsoft.com/office/officeart/2005/8/layout/orgChart1"/>
    <dgm:cxn modelId="{56FC09E3-C2A1-4413-ADE4-94CF9E81E032}" type="presOf" srcId="{53231969-65A2-436E-AADD-26408D8BD2E3}" destId="{75271E48-4051-4258-8900-90827683AD22}" srcOrd="0" destOrd="0" presId="urn:microsoft.com/office/officeart/2005/8/layout/orgChart1"/>
    <dgm:cxn modelId="{6D126D79-C61C-475B-95B7-3AB84D46343D}" srcId="{8D2611FE-2C9E-4BEB-9023-54CAE2D7B5D7}" destId="{12B30743-1F8A-4885-A9DF-0A32BFE27798}" srcOrd="3" destOrd="0" parTransId="{A884CF67-B292-42B1-82E0-F960BE863778}" sibTransId="{ACB6FB0F-578B-4482-A2B9-40D52E689BA1}"/>
    <dgm:cxn modelId="{859C3294-CB29-4D04-A9A7-0CF6D1CE9146}" type="presOf" srcId="{374B5BE3-70CF-466F-A4D4-D001AA656FE0}" destId="{D247D42A-1C5D-4247-9E05-F7D07A44387C}" srcOrd="0" destOrd="0" presId="urn:microsoft.com/office/officeart/2005/8/layout/orgChart1"/>
    <dgm:cxn modelId="{5879431E-8E44-4D6C-81AF-7B8A7FFF5981}" srcId="{8D2611FE-2C9E-4BEB-9023-54CAE2D7B5D7}" destId="{53231969-65A2-436E-AADD-26408D8BD2E3}" srcOrd="2" destOrd="0" parTransId="{C4292C35-E455-4358-AD5C-13DED1D8B281}" sibTransId="{53B0B3C3-DE9E-41AE-9D99-1C1A22DD8D6F}"/>
    <dgm:cxn modelId="{ADDAB16F-2E06-4900-ADB9-06D8DCBD4FDB}" srcId="{75156498-6184-4A79-ABF7-BF7CC1021439}" destId="{8D2611FE-2C9E-4BEB-9023-54CAE2D7B5D7}" srcOrd="1" destOrd="0" parTransId="{9171A2B4-A1A3-40B4-AF83-19FC1DA2854F}" sibTransId="{923A3D4A-8A83-45EA-A785-E9D499CD8848}"/>
    <dgm:cxn modelId="{7FCDF688-6564-43C1-834B-49F11EDF5E40}" type="presOf" srcId="{8D2611FE-2C9E-4BEB-9023-54CAE2D7B5D7}" destId="{F6E3EA9B-25A2-4BB1-98F8-958A3E7E53F1}" srcOrd="1" destOrd="0" presId="urn:microsoft.com/office/officeart/2005/8/layout/orgChart1"/>
    <dgm:cxn modelId="{E16B6F42-B144-4160-B3F6-FD3C4C1F347C}" type="presOf" srcId="{F37566FC-47F7-42CE-BCF5-338228B2AE74}" destId="{F6C7A050-28D4-4A90-9E8B-DDAE8A742741}" srcOrd="0" destOrd="0" presId="urn:microsoft.com/office/officeart/2005/8/layout/orgChart1"/>
    <dgm:cxn modelId="{9A9F52CF-FC88-4037-B5DF-D23DF8562127}" srcId="{8D2611FE-2C9E-4BEB-9023-54CAE2D7B5D7}" destId="{538F68B9-CAD8-4C0D-8FFC-8D95167AADAB}" srcOrd="4" destOrd="0" parTransId="{374B5BE3-70CF-466F-A4D4-D001AA656FE0}" sibTransId="{B295A712-8F3F-4C30-94D6-60DD4F4FB858}"/>
    <dgm:cxn modelId="{D403B5DB-E081-4F93-92D6-401600326680}" srcId="{75156498-6184-4A79-ABF7-BF7CC1021439}" destId="{898E5755-F1F6-4029-83DD-5DAD45C2C824}" srcOrd="0" destOrd="0" parTransId="{89E05E8D-57D2-4FFD-B8FE-22B41C8C46BD}" sibTransId="{C63375FF-E39B-4F41-B6AB-141086CBE6BA}"/>
    <dgm:cxn modelId="{6CE4B110-0EEF-4C1B-95A6-B3AB9E6C57D6}" type="presOf" srcId="{12B30743-1F8A-4885-A9DF-0A32BFE27798}" destId="{D7268441-4CF8-4E29-BD6A-672CE314FA73}" srcOrd="0" destOrd="0" presId="urn:microsoft.com/office/officeart/2005/8/layout/orgChart1"/>
    <dgm:cxn modelId="{424CC106-036A-41C9-9414-FC7F9FC968B6}" type="presOf" srcId="{8D2611FE-2C9E-4BEB-9023-54CAE2D7B5D7}" destId="{D9FC4ADB-A0BC-43B6-A867-AC0EA51F067D}" srcOrd="0" destOrd="0" presId="urn:microsoft.com/office/officeart/2005/8/layout/orgChart1"/>
    <dgm:cxn modelId="{76C70FBD-D7A6-4227-B551-14FF443E751B}" type="presOf" srcId="{12B30743-1F8A-4885-A9DF-0A32BFE27798}" destId="{B0F62634-4DC0-4EC7-8A3A-9ACFD556EBC4}" srcOrd="1" destOrd="0" presId="urn:microsoft.com/office/officeart/2005/8/layout/orgChart1"/>
    <dgm:cxn modelId="{1DC4987B-C90D-413F-9B92-8D242E9F3D11}" type="presOf" srcId="{F37566FC-47F7-42CE-BCF5-338228B2AE74}" destId="{D0151B0B-1F62-4A26-B25C-560133B63074}" srcOrd="1" destOrd="0" presId="urn:microsoft.com/office/officeart/2005/8/layout/orgChart1"/>
    <dgm:cxn modelId="{4D7005F9-DB9D-41A9-839A-CF9D34BB7FAF}" type="presParOf" srcId="{CA3EB57F-3ADF-4E48-9F95-39CC4C2FC2EC}" destId="{54A2A677-B347-4ACE-94A3-3672F46856F4}" srcOrd="0" destOrd="0" presId="urn:microsoft.com/office/officeart/2005/8/layout/orgChart1"/>
    <dgm:cxn modelId="{B76503C0-2CF3-4E1D-B95C-12A624E5490B}" type="presParOf" srcId="{54A2A677-B347-4ACE-94A3-3672F46856F4}" destId="{5141C156-C7BC-4E63-972C-2C35C8157F81}" srcOrd="0" destOrd="0" presId="urn:microsoft.com/office/officeart/2005/8/layout/orgChart1"/>
    <dgm:cxn modelId="{99AF4ED6-032E-4390-BC44-D246B906D596}" type="presParOf" srcId="{5141C156-C7BC-4E63-972C-2C35C8157F81}" destId="{1083722D-E362-4D87-818A-DF2C9D66A994}" srcOrd="0" destOrd="0" presId="urn:microsoft.com/office/officeart/2005/8/layout/orgChart1"/>
    <dgm:cxn modelId="{ED197401-D62D-45D8-8073-FE4AF5269C2D}" type="presParOf" srcId="{5141C156-C7BC-4E63-972C-2C35C8157F81}" destId="{BB9BE951-C454-46EE-B8A0-13287697C4F8}" srcOrd="1" destOrd="0" presId="urn:microsoft.com/office/officeart/2005/8/layout/orgChart1"/>
    <dgm:cxn modelId="{DC70E696-65A5-47BC-BB38-6E835B63EC57}" type="presParOf" srcId="{54A2A677-B347-4ACE-94A3-3672F46856F4}" destId="{48A3BF0D-B8E1-438E-9159-F847C289422F}" srcOrd="1" destOrd="0" presId="urn:microsoft.com/office/officeart/2005/8/layout/orgChart1"/>
    <dgm:cxn modelId="{7D4756C1-DDE3-4FB3-9F69-912AE6300909}" type="presParOf" srcId="{54A2A677-B347-4ACE-94A3-3672F46856F4}" destId="{14AFDDC4-DF6D-4FEB-A914-69F53F36B623}" srcOrd="2" destOrd="0" presId="urn:microsoft.com/office/officeart/2005/8/layout/orgChart1"/>
    <dgm:cxn modelId="{051853E4-C337-4787-B5CC-5FBB826EF176}" type="presParOf" srcId="{CA3EB57F-3ADF-4E48-9F95-39CC4C2FC2EC}" destId="{032CB655-5382-4A2F-AB55-F676A4C0B6D4}" srcOrd="1" destOrd="0" presId="urn:microsoft.com/office/officeart/2005/8/layout/orgChart1"/>
    <dgm:cxn modelId="{AFD5FC69-D553-4F8A-994F-C92B5C1C1257}" type="presParOf" srcId="{032CB655-5382-4A2F-AB55-F676A4C0B6D4}" destId="{072A3E33-5D5C-4EDC-8680-036D934E45DE}" srcOrd="0" destOrd="0" presId="urn:microsoft.com/office/officeart/2005/8/layout/orgChart1"/>
    <dgm:cxn modelId="{E3113E09-A9C5-4D3A-A405-5EDFA3C44348}" type="presParOf" srcId="{072A3E33-5D5C-4EDC-8680-036D934E45DE}" destId="{D9FC4ADB-A0BC-43B6-A867-AC0EA51F067D}" srcOrd="0" destOrd="0" presId="urn:microsoft.com/office/officeart/2005/8/layout/orgChart1"/>
    <dgm:cxn modelId="{C98A5180-DB34-4A3B-BDDC-731A44DC14C2}" type="presParOf" srcId="{072A3E33-5D5C-4EDC-8680-036D934E45DE}" destId="{F6E3EA9B-25A2-4BB1-98F8-958A3E7E53F1}" srcOrd="1" destOrd="0" presId="urn:microsoft.com/office/officeart/2005/8/layout/orgChart1"/>
    <dgm:cxn modelId="{601DC242-AD80-49B0-8D57-DAEE758639E6}" type="presParOf" srcId="{032CB655-5382-4A2F-AB55-F676A4C0B6D4}" destId="{52BF5494-7306-4D68-9436-A61277395E82}" srcOrd="1" destOrd="0" presId="urn:microsoft.com/office/officeart/2005/8/layout/orgChart1"/>
    <dgm:cxn modelId="{220DAAEC-F89D-4876-9579-D55C7C7908B8}" type="presParOf" srcId="{52BF5494-7306-4D68-9436-A61277395E82}" destId="{DE584AE0-9A66-413B-B777-DE9CCE7F3892}" srcOrd="0" destOrd="0" presId="urn:microsoft.com/office/officeart/2005/8/layout/orgChart1"/>
    <dgm:cxn modelId="{08DB3EA4-5F46-4441-A507-E81A812B014B}" type="presParOf" srcId="{52BF5494-7306-4D68-9436-A61277395E82}" destId="{0C0D1B4C-8E8F-4C86-B100-1C70215A4555}" srcOrd="1" destOrd="0" presId="urn:microsoft.com/office/officeart/2005/8/layout/orgChart1"/>
    <dgm:cxn modelId="{41BFA9E6-8A9D-44ED-8C65-B5FD6CFBAE8A}" type="presParOf" srcId="{0C0D1B4C-8E8F-4C86-B100-1C70215A4555}" destId="{81167381-5683-4B6D-8816-B06379396E85}" srcOrd="0" destOrd="0" presId="urn:microsoft.com/office/officeart/2005/8/layout/orgChart1"/>
    <dgm:cxn modelId="{F273588D-1E61-4556-AF25-E656C7FB2816}" type="presParOf" srcId="{81167381-5683-4B6D-8816-B06379396E85}" destId="{48BE5C66-A0D8-4B0D-B183-887B0E773A56}" srcOrd="0" destOrd="0" presId="urn:microsoft.com/office/officeart/2005/8/layout/orgChart1"/>
    <dgm:cxn modelId="{00ABA8E1-FE62-427E-BACF-96BB627DDA5C}" type="presParOf" srcId="{81167381-5683-4B6D-8816-B06379396E85}" destId="{1CC021B3-631D-4EC1-9039-3F1638570D22}" srcOrd="1" destOrd="0" presId="urn:microsoft.com/office/officeart/2005/8/layout/orgChart1"/>
    <dgm:cxn modelId="{F9B71C05-7C70-445B-8056-6CA010E7D467}" type="presParOf" srcId="{0C0D1B4C-8E8F-4C86-B100-1C70215A4555}" destId="{7F8E693C-C9F9-43E6-8DD4-1A601D0F5BA0}" srcOrd="1" destOrd="0" presId="urn:microsoft.com/office/officeart/2005/8/layout/orgChart1"/>
    <dgm:cxn modelId="{8C3925EC-AAEF-42B7-A8CE-444A48B2CF93}" type="presParOf" srcId="{0C0D1B4C-8E8F-4C86-B100-1C70215A4555}" destId="{0CD1955D-F62D-4FAC-A3D5-B77C504523EA}" srcOrd="2" destOrd="0" presId="urn:microsoft.com/office/officeart/2005/8/layout/orgChart1"/>
    <dgm:cxn modelId="{84012F7F-9AE5-48B3-92E5-7F28F8666F8D}" type="presParOf" srcId="{52BF5494-7306-4D68-9436-A61277395E82}" destId="{D86AC8FF-C551-4D84-8932-B59591EA0479}" srcOrd="2" destOrd="0" presId="urn:microsoft.com/office/officeart/2005/8/layout/orgChart1"/>
    <dgm:cxn modelId="{6D116BA7-2213-4916-B882-41D6AF054CD1}" type="presParOf" srcId="{52BF5494-7306-4D68-9436-A61277395E82}" destId="{6A8249C5-9958-4EC7-8822-E9EB3CA6A976}" srcOrd="3" destOrd="0" presId="urn:microsoft.com/office/officeart/2005/8/layout/orgChart1"/>
    <dgm:cxn modelId="{676FD86A-7DDF-40DC-8B63-5F2DD3FD0C63}" type="presParOf" srcId="{6A8249C5-9958-4EC7-8822-E9EB3CA6A976}" destId="{375A467F-C6A4-4B6E-8A8B-24026BA87BA2}" srcOrd="0" destOrd="0" presId="urn:microsoft.com/office/officeart/2005/8/layout/orgChart1"/>
    <dgm:cxn modelId="{BC767174-CC95-4846-BF57-A67E5988C75C}" type="presParOf" srcId="{375A467F-C6A4-4B6E-8A8B-24026BA87BA2}" destId="{F6C7A050-28D4-4A90-9E8B-DDAE8A742741}" srcOrd="0" destOrd="0" presId="urn:microsoft.com/office/officeart/2005/8/layout/orgChart1"/>
    <dgm:cxn modelId="{381AE457-2962-4496-9240-A614E1986CFC}" type="presParOf" srcId="{375A467F-C6A4-4B6E-8A8B-24026BA87BA2}" destId="{D0151B0B-1F62-4A26-B25C-560133B63074}" srcOrd="1" destOrd="0" presId="urn:microsoft.com/office/officeart/2005/8/layout/orgChart1"/>
    <dgm:cxn modelId="{8B97A2EB-DF88-450F-8232-21A2F1A570A3}" type="presParOf" srcId="{6A8249C5-9958-4EC7-8822-E9EB3CA6A976}" destId="{066C729F-BEB1-458E-9D66-02FD852D55AF}" srcOrd="1" destOrd="0" presId="urn:microsoft.com/office/officeart/2005/8/layout/orgChart1"/>
    <dgm:cxn modelId="{652D18D2-7854-45DA-8C31-A2308DE64A3E}" type="presParOf" srcId="{6A8249C5-9958-4EC7-8822-E9EB3CA6A976}" destId="{8578568F-0E15-4E82-9103-6801F43C5A74}" srcOrd="2" destOrd="0" presId="urn:microsoft.com/office/officeart/2005/8/layout/orgChart1"/>
    <dgm:cxn modelId="{AC86DB94-D460-49EB-86C6-DF50F7F6EA5C}" type="presParOf" srcId="{52BF5494-7306-4D68-9436-A61277395E82}" destId="{F69363E4-81F5-477B-8B43-1117870106F8}" srcOrd="4" destOrd="0" presId="urn:microsoft.com/office/officeart/2005/8/layout/orgChart1"/>
    <dgm:cxn modelId="{A25521CF-5F85-42D1-BD94-C8F8D0649D52}" type="presParOf" srcId="{52BF5494-7306-4D68-9436-A61277395E82}" destId="{2E422CF4-9D1D-43F5-8836-F03760BE11D1}" srcOrd="5" destOrd="0" presId="urn:microsoft.com/office/officeart/2005/8/layout/orgChart1"/>
    <dgm:cxn modelId="{CEB712DD-A8D5-4C74-A25D-5F8F4FC1C529}" type="presParOf" srcId="{2E422CF4-9D1D-43F5-8836-F03760BE11D1}" destId="{1C85A045-3DAB-42F3-8A3B-0942B8268930}" srcOrd="0" destOrd="0" presId="urn:microsoft.com/office/officeart/2005/8/layout/orgChart1"/>
    <dgm:cxn modelId="{F4918D59-891A-49D4-8E11-EC93F897EFCD}" type="presParOf" srcId="{1C85A045-3DAB-42F3-8A3B-0942B8268930}" destId="{D7268441-4CF8-4E29-BD6A-672CE314FA73}" srcOrd="0" destOrd="0" presId="urn:microsoft.com/office/officeart/2005/8/layout/orgChart1"/>
    <dgm:cxn modelId="{8171F05D-7F74-45B3-83E3-D6810B531808}" type="presParOf" srcId="{1C85A045-3DAB-42F3-8A3B-0942B8268930}" destId="{B0F62634-4DC0-4EC7-8A3A-9ACFD556EBC4}" srcOrd="1" destOrd="0" presId="urn:microsoft.com/office/officeart/2005/8/layout/orgChart1"/>
    <dgm:cxn modelId="{35CFCD6E-8AD3-48F4-A751-C1C101FAF874}" type="presParOf" srcId="{2E422CF4-9D1D-43F5-8836-F03760BE11D1}" destId="{0B677B4E-E332-4EEE-889D-2A77EDF8FC3F}" srcOrd="1" destOrd="0" presId="urn:microsoft.com/office/officeart/2005/8/layout/orgChart1"/>
    <dgm:cxn modelId="{4517EF7B-2269-4833-8940-EFD2C7E083DD}" type="presParOf" srcId="{2E422CF4-9D1D-43F5-8836-F03760BE11D1}" destId="{19681BBA-7FC8-43C1-AC0A-D3315C30B121}" srcOrd="2" destOrd="0" presId="urn:microsoft.com/office/officeart/2005/8/layout/orgChart1"/>
    <dgm:cxn modelId="{4B10C53A-F5A7-4056-9293-09A749353B3E}" type="presParOf" srcId="{032CB655-5382-4A2F-AB55-F676A4C0B6D4}" destId="{075D3AE0-645D-4EC6-995A-5BFE2E0B3B87}" srcOrd="2" destOrd="0" presId="urn:microsoft.com/office/officeart/2005/8/layout/orgChart1"/>
    <dgm:cxn modelId="{EA69C500-6411-4A7E-AFD4-2B5380664095}" type="presParOf" srcId="{075D3AE0-645D-4EC6-995A-5BFE2E0B3B87}" destId="{456DB16A-1436-41F1-83E9-D9EF89EBF20C}" srcOrd="0" destOrd="0" presId="urn:microsoft.com/office/officeart/2005/8/layout/orgChart1"/>
    <dgm:cxn modelId="{1D50F986-8E6F-4CBD-ABDE-4015865502B6}" type="presParOf" srcId="{075D3AE0-645D-4EC6-995A-5BFE2E0B3B87}" destId="{9D3F762B-6630-416B-A3C6-2B334733CE7B}" srcOrd="1" destOrd="0" presId="urn:microsoft.com/office/officeart/2005/8/layout/orgChart1"/>
    <dgm:cxn modelId="{C39ECAE3-4C72-4410-A486-D5E2D63071B5}" type="presParOf" srcId="{9D3F762B-6630-416B-A3C6-2B334733CE7B}" destId="{3A7F3C51-56DF-43ED-A07C-698E1DC77B01}" srcOrd="0" destOrd="0" presId="urn:microsoft.com/office/officeart/2005/8/layout/orgChart1"/>
    <dgm:cxn modelId="{2683046A-F3E1-4C7E-BD70-1422779384FD}" type="presParOf" srcId="{3A7F3C51-56DF-43ED-A07C-698E1DC77B01}" destId="{75271E48-4051-4258-8900-90827683AD22}" srcOrd="0" destOrd="0" presId="urn:microsoft.com/office/officeart/2005/8/layout/orgChart1"/>
    <dgm:cxn modelId="{156C0529-4C1D-442B-A237-1FCE6379AA73}" type="presParOf" srcId="{3A7F3C51-56DF-43ED-A07C-698E1DC77B01}" destId="{EEE7EAD6-7122-4DBF-A17E-42A520E57540}" srcOrd="1" destOrd="0" presId="urn:microsoft.com/office/officeart/2005/8/layout/orgChart1"/>
    <dgm:cxn modelId="{76BAEFAB-0D6B-4F68-8DCE-23501EACF82D}" type="presParOf" srcId="{9D3F762B-6630-416B-A3C6-2B334733CE7B}" destId="{FC1A2DBB-D1C9-4841-A570-3373F84B65B2}" srcOrd="1" destOrd="0" presId="urn:microsoft.com/office/officeart/2005/8/layout/orgChart1"/>
    <dgm:cxn modelId="{DF109F89-4412-4071-B9C0-3A536D39BF00}" type="presParOf" srcId="{9D3F762B-6630-416B-A3C6-2B334733CE7B}" destId="{BA4CE453-0525-4C6C-9C46-8DD412E5FF5E}" srcOrd="2" destOrd="0" presId="urn:microsoft.com/office/officeart/2005/8/layout/orgChart1"/>
    <dgm:cxn modelId="{5FCDD230-EDD3-492D-93A7-ABC00CD49ED0}" type="presParOf" srcId="{075D3AE0-645D-4EC6-995A-5BFE2E0B3B87}" destId="{D247D42A-1C5D-4247-9E05-F7D07A44387C}" srcOrd="2" destOrd="0" presId="urn:microsoft.com/office/officeart/2005/8/layout/orgChart1"/>
    <dgm:cxn modelId="{D5362941-609A-40A0-8386-8BA523EA4D05}" type="presParOf" srcId="{075D3AE0-645D-4EC6-995A-5BFE2E0B3B87}" destId="{39B4E8A5-D852-435D-91D4-0FE7076CD9BC}" srcOrd="3" destOrd="0" presId="urn:microsoft.com/office/officeart/2005/8/layout/orgChart1"/>
    <dgm:cxn modelId="{25CF818A-783D-4515-B1A1-D1789583F9AB}" type="presParOf" srcId="{39B4E8A5-D852-435D-91D4-0FE7076CD9BC}" destId="{F354CD2C-9BC8-424C-8B64-7ADF2AB031EB}" srcOrd="0" destOrd="0" presId="urn:microsoft.com/office/officeart/2005/8/layout/orgChart1"/>
    <dgm:cxn modelId="{EE141B53-FFBE-422E-946D-B61068814B13}" type="presParOf" srcId="{F354CD2C-9BC8-424C-8B64-7ADF2AB031EB}" destId="{12C629EA-D9E2-4719-850B-CA36D81DCF29}" srcOrd="0" destOrd="0" presId="urn:microsoft.com/office/officeart/2005/8/layout/orgChart1"/>
    <dgm:cxn modelId="{933F9A20-038B-4489-A065-4BDD07E2F9BB}" type="presParOf" srcId="{F354CD2C-9BC8-424C-8B64-7ADF2AB031EB}" destId="{1DCF4BE0-68B1-4E7A-BB5C-7A4184829926}" srcOrd="1" destOrd="0" presId="urn:microsoft.com/office/officeart/2005/8/layout/orgChart1"/>
    <dgm:cxn modelId="{78D6DBF6-9B0B-4400-9577-A3E258E7A7B9}" type="presParOf" srcId="{39B4E8A5-D852-435D-91D4-0FE7076CD9BC}" destId="{D1D9C19B-6F1E-483C-8A2D-571E9AD2868F}" srcOrd="1" destOrd="0" presId="urn:microsoft.com/office/officeart/2005/8/layout/orgChart1"/>
    <dgm:cxn modelId="{F7080B09-A3E8-4A18-B65B-F01181CC117B}" type="presParOf" srcId="{39B4E8A5-D852-435D-91D4-0FE7076CD9BC}" destId="{C069785D-1074-4DB9-BB48-965172DC3AA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7D42A-1C5D-4247-9E05-F7D07A44387C}">
      <dsp:nvSpPr>
        <dsp:cNvPr id="0" name=""/>
        <dsp:cNvSpPr/>
      </dsp:nvSpPr>
      <dsp:spPr>
        <a:xfrm>
          <a:off x="2909986" y="1896551"/>
          <a:ext cx="1354237" cy="658895"/>
        </a:xfrm>
        <a:custGeom>
          <a:avLst/>
          <a:gdLst/>
          <a:ahLst/>
          <a:cxnLst/>
          <a:rect l="0" t="0" r="0" b="0"/>
          <a:pathLst>
            <a:path>
              <a:moveTo>
                <a:pt x="1354237" y="0"/>
              </a:moveTo>
              <a:lnTo>
                <a:pt x="1354237" y="658895"/>
              </a:lnTo>
              <a:lnTo>
                <a:pt x="0" y="6588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6DB16A-1436-41F1-83E9-D9EF89EBF20C}">
      <dsp:nvSpPr>
        <dsp:cNvPr id="0" name=""/>
        <dsp:cNvSpPr/>
      </dsp:nvSpPr>
      <dsp:spPr>
        <a:xfrm>
          <a:off x="2909986" y="1896551"/>
          <a:ext cx="1354237" cy="1479652"/>
        </a:xfrm>
        <a:custGeom>
          <a:avLst/>
          <a:gdLst/>
          <a:ahLst/>
          <a:cxnLst/>
          <a:rect l="0" t="0" r="0" b="0"/>
          <a:pathLst>
            <a:path>
              <a:moveTo>
                <a:pt x="1354237" y="0"/>
              </a:moveTo>
              <a:lnTo>
                <a:pt x="1354237" y="1479652"/>
              </a:lnTo>
              <a:lnTo>
                <a:pt x="0" y="147965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9363E4-81F5-477B-8B43-1117870106F8}">
      <dsp:nvSpPr>
        <dsp:cNvPr id="0" name=""/>
        <dsp:cNvSpPr/>
      </dsp:nvSpPr>
      <dsp:spPr>
        <a:xfrm>
          <a:off x="4218503" y="0"/>
          <a:ext cx="91440" cy="1896551"/>
        </a:xfrm>
        <a:custGeom>
          <a:avLst/>
          <a:gdLst/>
          <a:ahLst/>
          <a:cxnLst/>
          <a:rect l="0" t="0" r="0" b="0"/>
          <a:pathLst>
            <a:path>
              <a:moveTo>
                <a:pt x="45720" y="1896551"/>
              </a:moveTo>
              <a:lnTo>
                <a:pt x="5162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6AC8FF-C551-4D84-8932-B59591EA0479}">
      <dsp:nvSpPr>
        <dsp:cNvPr id="0" name=""/>
        <dsp:cNvSpPr/>
      </dsp:nvSpPr>
      <dsp:spPr>
        <a:xfrm>
          <a:off x="4264223" y="1896551"/>
          <a:ext cx="2865926" cy="2362384"/>
        </a:xfrm>
        <a:custGeom>
          <a:avLst/>
          <a:gdLst/>
          <a:ahLst/>
          <a:cxnLst/>
          <a:rect l="0" t="0" r="0" b="0"/>
          <a:pathLst>
            <a:path>
              <a:moveTo>
                <a:pt x="0" y="0"/>
              </a:moveTo>
              <a:lnTo>
                <a:pt x="0" y="2131011"/>
              </a:lnTo>
              <a:lnTo>
                <a:pt x="2865926" y="2131011"/>
              </a:lnTo>
              <a:lnTo>
                <a:pt x="2865926" y="23623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584AE0-9A66-413B-B777-DE9CCE7F3892}">
      <dsp:nvSpPr>
        <dsp:cNvPr id="0" name=""/>
        <dsp:cNvSpPr/>
      </dsp:nvSpPr>
      <dsp:spPr>
        <a:xfrm>
          <a:off x="1343186" y="1896551"/>
          <a:ext cx="2921036" cy="2349030"/>
        </a:xfrm>
        <a:custGeom>
          <a:avLst/>
          <a:gdLst/>
          <a:ahLst/>
          <a:cxnLst/>
          <a:rect l="0" t="0" r="0" b="0"/>
          <a:pathLst>
            <a:path>
              <a:moveTo>
                <a:pt x="2921036" y="0"/>
              </a:moveTo>
              <a:lnTo>
                <a:pt x="2921036" y="2117657"/>
              </a:lnTo>
              <a:lnTo>
                <a:pt x="0" y="2117657"/>
              </a:lnTo>
              <a:lnTo>
                <a:pt x="0" y="23490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83722D-E362-4D87-818A-DF2C9D66A994}">
      <dsp:nvSpPr>
        <dsp:cNvPr id="0" name=""/>
        <dsp:cNvSpPr/>
      </dsp:nvSpPr>
      <dsp:spPr>
        <a:xfrm>
          <a:off x="5536620" y="1136931"/>
          <a:ext cx="2203552" cy="744800"/>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t-EE" sz="1600" b="1" kern="1200" dirty="0" smtClean="0">
              <a:latin typeface="Roboto Condensed" panose="02000000000000000000" pitchFamily="2" charset="0"/>
              <a:ea typeface="Roboto Condensed" panose="02000000000000000000" pitchFamily="2" charset="0"/>
              <a:cs typeface="Roboto Condensed" panose="02000000000000000000" pitchFamily="2" charset="0"/>
            </a:rPr>
            <a:t>Nõukoda</a:t>
          </a:r>
          <a:endParaRPr lang="et-EE" sz="1600" b="1" kern="1200" dirty="0">
            <a:latin typeface="Roboto Condensed" panose="02000000000000000000" pitchFamily="2" charset="0"/>
            <a:ea typeface="Roboto Condensed" panose="02000000000000000000" pitchFamily="2" charset="0"/>
            <a:cs typeface="Roboto Condensed" panose="02000000000000000000" pitchFamily="2" charset="0"/>
          </a:endParaRPr>
        </a:p>
      </dsp:txBody>
      <dsp:txXfrm>
        <a:off x="5536620" y="1136931"/>
        <a:ext cx="2203552" cy="744800"/>
      </dsp:txXfrm>
    </dsp:sp>
    <dsp:sp modelId="{D9FC4ADB-A0BC-43B6-A867-AC0EA51F067D}">
      <dsp:nvSpPr>
        <dsp:cNvPr id="0" name=""/>
        <dsp:cNvSpPr/>
      </dsp:nvSpPr>
      <dsp:spPr>
        <a:xfrm>
          <a:off x="3162447" y="1136931"/>
          <a:ext cx="2203552" cy="759619"/>
        </a:xfrm>
        <a:prstGeom prst="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t-EE" sz="1600" b="1" kern="1200" dirty="0" smtClean="0">
              <a:latin typeface="Roboto Condensed" panose="02000000000000000000" pitchFamily="2" charset="0"/>
              <a:ea typeface="Roboto Condensed" panose="02000000000000000000" pitchFamily="2" charset="0"/>
              <a:cs typeface="Roboto Condensed" panose="02000000000000000000" pitchFamily="2" charset="0"/>
            </a:rPr>
            <a:t>Juhatus </a:t>
          </a:r>
        </a:p>
        <a:p>
          <a:pPr lvl="0" algn="ctr" defTabSz="711200">
            <a:lnSpc>
              <a:spcPct val="90000"/>
            </a:lnSpc>
            <a:spcBef>
              <a:spcPct val="0"/>
            </a:spcBef>
            <a:spcAft>
              <a:spcPct val="35000"/>
            </a:spcAft>
          </a:pPr>
          <a:r>
            <a:rPr lang="et-EE" sz="1600" b="1" kern="1200" dirty="0" smtClean="0">
              <a:latin typeface="Roboto Condensed" panose="02000000000000000000" pitchFamily="2" charset="0"/>
              <a:ea typeface="Roboto Condensed" panose="02000000000000000000" pitchFamily="2" charset="0"/>
              <a:cs typeface="Roboto Condensed" panose="02000000000000000000" pitchFamily="2" charset="0"/>
            </a:rPr>
            <a:t>(1)</a:t>
          </a:r>
          <a:endParaRPr lang="et-EE" sz="1600" b="1" kern="1200" dirty="0">
            <a:latin typeface="Roboto Condensed" panose="02000000000000000000" pitchFamily="2" charset="0"/>
            <a:ea typeface="Roboto Condensed" panose="02000000000000000000" pitchFamily="2" charset="0"/>
            <a:cs typeface="Roboto Condensed" panose="02000000000000000000" pitchFamily="2" charset="0"/>
          </a:endParaRPr>
        </a:p>
      </dsp:txBody>
      <dsp:txXfrm>
        <a:off x="3162447" y="1136931"/>
        <a:ext cx="2203552" cy="759619"/>
      </dsp:txXfrm>
    </dsp:sp>
    <dsp:sp modelId="{48BE5C66-A0D8-4B0D-B183-887B0E773A56}">
      <dsp:nvSpPr>
        <dsp:cNvPr id="0" name=""/>
        <dsp:cNvSpPr/>
      </dsp:nvSpPr>
      <dsp:spPr>
        <a:xfrm>
          <a:off x="0" y="4245582"/>
          <a:ext cx="2686372" cy="664690"/>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t-EE" sz="1600" b="1" kern="1200" dirty="0" smtClean="0">
              <a:latin typeface="Roboto Condensed" panose="02000000000000000000" pitchFamily="2" charset="0"/>
              <a:ea typeface="Roboto Condensed" panose="02000000000000000000" pitchFamily="2" charset="0"/>
              <a:cs typeface="Roboto Condensed" panose="02000000000000000000" pitchFamily="2" charset="0"/>
            </a:rPr>
            <a:t>Eesti Põllumajandusmuuseum</a:t>
          </a:r>
        </a:p>
        <a:p>
          <a:pPr lvl="0" algn="ctr" defTabSz="711200">
            <a:lnSpc>
              <a:spcPct val="90000"/>
            </a:lnSpc>
            <a:spcBef>
              <a:spcPct val="0"/>
            </a:spcBef>
            <a:spcAft>
              <a:spcPct val="35000"/>
            </a:spcAft>
          </a:pPr>
          <a:r>
            <a:rPr lang="et-EE" sz="1600" b="1" kern="1200" dirty="0" smtClean="0">
              <a:latin typeface="Roboto Condensed" panose="02000000000000000000" pitchFamily="2" charset="0"/>
              <a:ea typeface="Roboto Condensed" panose="02000000000000000000" pitchFamily="2" charset="0"/>
              <a:cs typeface="Roboto Condensed" panose="02000000000000000000" pitchFamily="2" charset="0"/>
            </a:rPr>
            <a:t>(33)</a:t>
          </a:r>
          <a:endParaRPr lang="et-EE" sz="1600" b="1" kern="1200" dirty="0">
            <a:latin typeface="Roboto Condensed" panose="02000000000000000000" pitchFamily="2" charset="0"/>
            <a:ea typeface="Roboto Condensed" panose="02000000000000000000" pitchFamily="2" charset="0"/>
            <a:cs typeface="Roboto Condensed" panose="02000000000000000000" pitchFamily="2" charset="0"/>
          </a:endParaRPr>
        </a:p>
      </dsp:txBody>
      <dsp:txXfrm>
        <a:off x="0" y="4245582"/>
        <a:ext cx="2686372" cy="664690"/>
      </dsp:txXfrm>
    </dsp:sp>
    <dsp:sp modelId="{F6C7A050-28D4-4A90-9E8B-DDAE8A742741}">
      <dsp:nvSpPr>
        <dsp:cNvPr id="0" name=""/>
        <dsp:cNvSpPr/>
      </dsp:nvSpPr>
      <dsp:spPr>
        <a:xfrm>
          <a:off x="5825018" y="4258935"/>
          <a:ext cx="2610261" cy="694107"/>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t-EE" sz="1600" b="1" kern="1200" dirty="0" smtClean="0">
              <a:latin typeface="Roboto Condensed" panose="02000000000000000000" pitchFamily="2" charset="0"/>
              <a:ea typeface="Roboto Condensed" panose="02000000000000000000" pitchFamily="2" charset="0"/>
              <a:cs typeface="Roboto Condensed" panose="02000000000000000000" pitchFamily="2" charset="0"/>
            </a:rPr>
            <a:t>C.R.J. Talumuuseum</a:t>
          </a:r>
        </a:p>
        <a:p>
          <a:pPr lvl="0" algn="ctr" defTabSz="711200">
            <a:lnSpc>
              <a:spcPct val="90000"/>
            </a:lnSpc>
            <a:spcBef>
              <a:spcPct val="0"/>
            </a:spcBef>
            <a:spcAft>
              <a:spcPct val="35000"/>
            </a:spcAft>
          </a:pPr>
          <a:r>
            <a:rPr lang="et-EE" sz="1600" b="1" kern="1200" dirty="0" smtClean="0">
              <a:latin typeface="Roboto Condensed" panose="02000000000000000000" pitchFamily="2" charset="0"/>
              <a:ea typeface="Roboto Condensed" panose="02000000000000000000" pitchFamily="2" charset="0"/>
              <a:cs typeface="Roboto Condensed" panose="02000000000000000000" pitchFamily="2" charset="0"/>
            </a:rPr>
            <a:t>(18)</a:t>
          </a:r>
          <a:endParaRPr lang="et-EE" sz="1600" b="1" kern="1200" dirty="0">
            <a:latin typeface="Roboto Condensed" panose="02000000000000000000" pitchFamily="2" charset="0"/>
            <a:ea typeface="Roboto Condensed" panose="02000000000000000000" pitchFamily="2" charset="0"/>
            <a:cs typeface="Roboto Condensed" panose="02000000000000000000" pitchFamily="2" charset="0"/>
          </a:endParaRPr>
        </a:p>
      </dsp:txBody>
      <dsp:txXfrm>
        <a:off x="5825018" y="4258935"/>
        <a:ext cx="2610261" cy="694107"/>
      </dsp:txXfrm>
    </dsp:sp>
    <dsp:sp modelId="{D7268441-4CF8-4E29-BD6A-672CE314FA73}">
      <dsp:nvSpPr>
        <dsp:cNvPr id="0" name=""/>
        <dsp:cNvSpPr/>
      </dsp:nvSpPr>
      <dsp:spPr>
        <a:xfrm>
          <a:off x="3168352" y="0"/>
          <a:ext cx="2203552" cy="74481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t-EE" sz="1600" b="1" kern="1200" dirty="0" smtClean="0">
              <a:latin typeface="Roboto Condensed" panose="02000000000000000000" pitchFamily="2" charset="0"/>
              <a:ea typeface="Roboto Condensed" panose="02000000000000000000" pitchFamily="2" charset="0"/>
              <a:cs typeface="Roboto Condensed" panose="02000000000000000000" pitchFamily="2" charset="0"/>
            </a:rPr>
            <a:t>Nõukogu </a:t>
          </a:r>
        </a:p>
        <a:p>
          <a:pPr lvl="0" algn="ctr" defTabSz="711200">
            <a:lnSpc>
              <a:spcPct val="90000"/>
            </a:lnSpc>
            <a:spcBef>
              <a:spcPct val="0"/>
            </a:spcBef>
            <a:spcAft>
              <a:spcPct val="35000"/>
            </a:spcAft>
          </a:pPr>
          <a:r>
            <a:rPr lang="et-EE" sz="1600" b="1" kern="1200" dirty="0" smtClean="0">
              <a:latin typeface="Roboto Condensed" panose="02000000000000000000" pitchFamily="2" charset="0"/>
              <a:ea typeface="Roboto Condensed" panose="02000000000000000000" pitchFamily="2" charset="0"/>
              <a:cs typeface="Roboto Condensed" panose="02000000000000000000" pitchFamily="2" charset="0"/>
            </a:rPr>
            <a:t>(3)</a:t>
          </a:r>
          <a:endParaRPr lang="et-EE" sz="1600" b="1" kern="1200" dirty="0">
            <a:latin typeface="Roboto Condensed" panose="02000000000000000000" pitchFamily="2" charset="0"/>
            <a:ea typeface="Roboto Condensed" panose="02000000000000000000" pitchFamily="2" charset="0"/>
            <a:cs typeface="Roboto Condensed" panose="02000000000000000000" pitchFamily="2" charset="0"/>
          </a:endParaRPr>
        </a:p>
      </dsp:txBody>
      <dsp:txXfrm>
        <a:off x="3168352" y="0"/>
        <a:ext cx="2203552" cy="744811"/>
      </dsp:txXfrm>
    </dsp:sp>
    <dsp:sp modelId="{75271E48-4051-4258-8900-90827683AD22}">
      <dsp:nvSpPr>
        <dsp:cNvPr id="0" name=""/>
        <dsp:cNvSpPr/>
      </dsp:nvSpPr>
      <dsp:spPr>
        <a:xfrm>
          <a:off x="706433" y="3038839"/>
          <a:ext cx="2203552" cy="674727"/>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t-EE" sz="1600" b="1" kern="1200" dirty="0" smtClean="0">
              <a:latin typeface="Roboto Condensed" panose="02000000000000000000" pitchFamily="2" charset="0"/>
              <a:ea typeface="Roboto Condensed" panose="02000000000000000000" pitchFamily="2" charset="0"/>
              <a:cs typeface="Roboto Condensed" panose="02000000000000000000" pitchFamily="2" charset="0"/>
            </a:rPr>
            <a:t>Tori hobusekasvandus </a:t>
          </a:r>
        </a:p>
        <a:p>
          <a:pPr lvl="0" algn="ctr" defTabSz="711200">
            <a:lnSpc>
              <a:spcPct val="90000"/>
            </a:lnSpc>
            <a:spcBef>
              <a:spcPct val="0"/>
            </a:spcBef>
            <a:spcAft>
              <a:spcPct val="35000"/>
            </a:spcAft>
          </a:pPr>
          <a:r>
            <a:rPr lang="et-EE" sz="1600" b="1" kern="1200" dirty="0" smtClean="0">
              <a:latin typeface="Roboto Condensed" panose="02000000000000000000" pitchFamily="2" charset="0"/>
              <a:ea typeface="Roboto Condensed" panose="02000000000000000000" pitchFamily="2" charset="0"/>
              <a:cs typeface="Roboto Condensed" panose="02000000000000000000" pitchFamily="2" charset="0"/>
            </a:rPr>
            <a:t>(6)</a:t>
          </a:r>
          <a:endParaRPr lang="et-EE" sz="1600" b="1" kern="1200" dirty="0">
            <a:latin typeface="Roboto Condensed" panose="02000000000000000000" pitchFamily="2" charset="0"/>
            <a:ea typeface="Roboto Condensed" panose="02000000000000000000" pitchFamily="2" charset="0"/>
            <a:cs typeface="Roboto Condensed" panose="02000000000000000000" pitchFamily="2" charset="0"/>
          </a:endParaRPr>
        </a:p>
      </dsp:txBody>
      <dsp:txXfrm>
        <a:off x="706433" y="3038839"/>
        <a:ext cx="2203552" cy="674727"/>
      </dsp:txXfrm>
    </dsp:sp>
    <dsp:sp modelId="{12C629EA-D9E2-4719-850B-CA36D81DCF29}">
      <dsp:nvSpPr>
        <dsp:cNvPr id="0" name=""/>
        <dsp:cNvSpPr/>
      </dsp:nvSpPr>
      <dsp:spPr>
        <a:xfrm>
          <a:off x="706433" y="2202404"/>
          <a:ext cx="2203552" cy="706084"/>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t-EE" sz="1600" b="1" kern="1200" dirty="0" smtClean="0">
              <a:latin typeface="Roboto Condensed" panose="02000000000000000000" pitchFamily="2" charset="0"/>
              <a:ea typeface="Roboto Condensed" panose="02000000000000000000" pitchFamily="2" charset="0"/>
              <a:cs typeface="Roboto Condensed" panose="02000000000000000000" pitchFamily="2" charset="0"/>
            </a:rPr>
            <a:t>Administratsioon</a:t>
          </a:r>
        </a:p>
        <a:p>
          <a:pPr lvl="0" algn="ctr" defTabSz="711200">
            <a:lnSpc>
              <a:spcPct val="90000"/>
            </a:lnSpc>
            <a:spcBef>
              <a:spcPct val="0"/>
            </a:spcBef>
            <a:spcAft>
              <a:spcPct val="35000"/>
            </a:spcAft>
          </a:pPr>
          <a:r>
            <a:rPr lang="et-EE" sz="1600" b="1" kern="1200" dirty="0" smtClean="0">
              <a:latin typeface="Roboto Condensed" panose="02000000000000000000" pitchFamily="2" charset="0"/>
              <a:ea typeface="Roboto Condensed" panose="02000000000000000000" pitchFamily="2" charset="0"/>
              <a:cs typeface="Roboto Condensed" panose="02000000000000000000" pitchFamily="2" charset="0"/>
            </a:rPr>
            <a:t>(8)</a:t>
          </a:r>
          <a:endParaRPr lang="et-EE" sz="1600" b="1" kern="1200" dirty="0">
            <a:latin typeface="Roboto Condensed" panose="02000000000000000000" pitchFamily="2" charset="0"/>
            <a:ea typeface="Roboto Condensed" panose="02000000000000000000" pitchFamily="2" charset="0"/>
            <a:cs typeface="Roboto Condensed" panose="02000000000000000000" pitchFamily="2" charset="0"/>
          </a:endParaRPr>
        </a:p>
      </dsp:txBody>
      <dsp:txXfrm>
        <a:off x="706433" y="2202404"/>
        <a:ext cx="2203552" cy="70608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FD22CFA-2787-4A1F-942B-100FDEB27A29}" type="datetimeFigureOut">
              <a:rPr lang="et-EE" smtClean="0"/>
              <a:t>08.03.2018</a:t>
            </a:fld>
            <a:endParaRPr lang="et-EE"/>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t-EE"/>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AC0F87F-9476-4AF2-8F46-02CE97CF76B9}" type="slidenum">
              <a:rPr lang="et-EE" smtClean="0"/>
              <a:t>‹#›</a:t>
            </a:fld>
            <a:endParaRPr lang="et-EE"/>
          </a:p>
        </p:txBody>
      </p:sp>
    </p:spTree>
    <p:extLst>
      <p:ext uri="{BB962C8B-B14F-4D97-AF65-F5344CB8AC3E}">
        <p14:creationId xmlns:p14="http://schemas.microsoft.com/office/powerpoint/2010/main" val="3621430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69A05AE9-33DD-4E99-A56C-62C584972951}" type="datetimeFigureOut">
              <a:rPr lang="et-EE" smtClean="0"/>
              <a:t>08.03.2018</a:t>
            </a:fld>
            <a:endParaRPr lang="et-E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C34159D1-8687-4908-99DE-BA4F7609DFC4}" type="slidenum">
              <a:rPr lang="et-EE" smtClean="0"/>
              <a:t>‹#›</a:t>
            </a:fld>
            <a:endParaRPr lang="et-EE"/>
          </a:p>
        </p:txBody>
      </p:sp>
    </p:spTree>
    <p:extLst>
      <p:ext uri="{BB962C8B-B14F-4D97-AF65-F5344CB8AC3E}">
        <p14:creationId xmlns:p14="http://schemas.microsoft.com/office/powerpoint/2010/main" val="3473656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B34740F-B2AF-4F40-B50E-0A0A6EC74EAF}" type="slidenum">
              <a:rPr lang="et-EE" altLang="en-US">
                <a:solidFill>
                  <a:prstClr val="black"/>
                </a:solidFill>
              </a:rPr>
              <a:pPr/>
              <a:t>1</a:t>
            </a:fld>
            <a:endParaRPr lang="et-EE" altLang="en-US">
              <a:solidFill>
                <a:prstClr val="black"/>
              </a:solidFill>
            </a:endParaRPr>
          </a:p>
        </p:txBody>
      </p:sp>
      <p:sp>
        <p:nvSpPr>
          <p:cNvPr id="9217" name="Rectangle 1"/>
          <p:cNvSpPr txBox="1">
            <a:spLocks noGrp="1" noRot="1" noChangeAspect="1" noChangeArrowheads="1"/>
          </p:cNvSpPr>
          <p:nvPr>
            <p:ph type="sldImg"/>
          </p:nvPr>
        </p:nvSpPr>
        <p:spPr bwMode="auto">
          <a:xfrm>
            <a:off x="915988" y="752475"/>
            <a:ext cx="4964112" cy="37242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8" name="Rectangle 2"/>
          <p:cNvSpPr txBox="1">
            <a:spLocks noGrp="1" noChangeArrowheads="1"/>
          </p:cNvSpPr>
          <p:nvPr>
            <p:ph type="body" idx="1"/>
          </p:nvPr>
        </p:nvSpPr>
        <p:spPr bwMode="auto">
          <a:xfrm>
            <a:off x="679483" y="4715725"/>
            <a:ext cx="5438711" cy="446806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4538"/>
            <a:ext cx="4960937" cy="3722687"/>
          </a:xfrm>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idx="10"/>
          </p:nvPr>
        </p:nvSpPr>
        <p:spPr/>
        <p:txBody>
          <a:bodyPr/>
          <a:lstStyle/>
          <a:p>
            <a:fld id="{9137B0FE-B827-43E6-9F1A-73A7AB4ED6CD}" type="slidenum">
              <a:rPr lang="et-EE" altLang="en-US" smtClean="0">
                <a:solidFill>
                  <a:prstClr val="black"/>
                </a:solidFill>
              </a:rPr>
              <a:pPr/>
              <a:t>11</a:t>
            </a:fld>
            <a:endParaRPr lang="et-EE" altLang="en-US">
              <a:solidFill>
                <a:prstClr val="black"/>
              </a:solidFill>
            </a:endParaRPr>
          </a:p>
        </p:txBody>
      </p:sp>
    </p:spTree>
    <p:extLst>
      <p:ext uri="{BB962C8B-B14F-4D97-AF65-F5344CB8AC3E}">
        <p14:creationId xmlns:p14="http://schemas.microsoft.com/office/powerpoint/2010/main" val="1012522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6BAA98AD-FE5F-4D6F-9C2D-D1F436BBD419}" type="datetimeFigureOut">
              <a:rPr lang="et-EE" smtClean="0"/>
              <a:t>08.03.2018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5D85746E-2B1A-468B-9D9F-B1B0EDFF8EAF}" type="slidenum">
              <a:rPr lang="et-EE" smtClean="0"/>
              <a:t>‹#›</a:t>
            </a:fld>
            <a:endParaRPr lang="et-EE"/>
          </a:p>
        </p:txBody>
      </p:sp>
    </p:spTree>
    <p:extLst>
      <p:ext uri="{BB962C8B-B14F-4D97-AF65-F5344CB8AC3E}">
        <p14:creationId xmlns:p14="http://schemas.microsoft.com/office/powerpoint/2010/main" val="36653281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6BAA98AD-FE5F-4D6F-9C2D-D1F436BBD419}" type="datetimeFigureOut">
              <a:rPr lang="et-EE" smtClean="0"/>
              <a:t>08.03.2018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5D85746E-2B1A-468B-9D9F-B1B0EDFF8EAF}" type="slidenum">
              <a:rPr lang="et-EE" smtClean="0"/>
              <a:t>‹#›</a:t>
            </a:fld>
            <a:endParaRPr lang="et-EE"/>
          </a:p>
        </p:txBody>
      </p:sp>
    </p:spTree>
    <p:extLst>
      <p:ext uri="{BB962C8B-B14F-4D97-AF65-F5344CB8AC3E}">
        <p14:creationId xmlns:p14="http://schemas.microsoft.com/office/powerpoint/2010/main" val="6655226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6BAA98AD-FE5F-4D6F-9C2D-D1F436BBD419}" type="datetimeFigureOut">
              <a:rPr lang="et-EE" smtClean="0"/>
              <a:t>08.03.2018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5D85746E-2B1A-468B-9D9F-B1B0EDFF8EAF}" type="slidenum">
              <a:rPr lang="et-EE" smtClean="0"/>
              <a:t>‹#›</a:t>
            </a:fld>
            <a:endParaRPr lang="et-EE"/>
          </a:p>
        </p:txBody>
      </p:sp>
    </p:spTree>
    <p:extLst>
      <p:ext uri="{BB962C8B-B14F-4D97-AF65-F5344CB8AC3E}">
        <p14:creationId xmlns:p14="http://schemas.microsoft.com/office/powerpoint/2010/main" val="35188717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sp>
        <p:nvSpPr>
          <p:cNvPr id="2" name="Pealkiri 1"/>
          <p:cNvSpPr>
            <a:spLocks noGrp="1"/>
          </p:cNvSpPr>
          <p:nvPr>
            <p:ph type="ctrTitle"/>
          </p:nvPr>
        </p:nvSpPr>
        <p:spPr>
          <a:xfrm>
            <a:off x="685518" y="2131089"/>
            <a:ext cx="7772964" cy="1469002"/>
          </a:xfrm>
        </p:spPr>
        <p:txBody>
          <a:bodyPr/>
          <a:lstStyle/>
          <a:p>
            <a:r>
              <a:rPr lang="et-EE" smtClean="0"/>
              <a:t>Muutke tiitli laadi</a:t>
            </a:r>
            <a:endParaRPr lang="en-US"/>
          </a:p>
        </p:txBody>
      </p:sp>
      <p:sp>
        <p:nvSpPr>
          <p:cNvPr id="3" name="Alapealkiri 2"/>
          <p:cNvSpPr>
            <a:spLocks noGrp="1"/>
          </p:cNvSpPr>
          <p:nvPr>
            <p:ph type="subTitle" idx="1"/>
          </p:nvPr>
        </p:nvSpPr>
        <p:spPr>
          <a:xfrm>
            <a:off x="1371067" y="3886571"/>
            <a:ext cx="6401929" cy="1752300"/>
          </a:xfrm>
        </p:spPr>
        <p:txBody>
          <a:bodyPr/>
          <a:lstStyle>
            <a:lvl1pPr marL="0" indent="0" algn="ctr">
              <a:buNone/>
              <a:defRPr/>
            </a:lvl1pPr>
            <a:lvl2pPr marL="458364" indent="0" algn="ctr">
              <a:buNone/>
              <a:defRPr/>
            </a:lvl2pPr>
            <a:lvl3pPr marL="916735" indent="0" algn="ctr">
              <a:buNone/>
              <a:defRPr/>
            </a:lvl3pPr>
            <a:lvl4pPr marL="1375104" indent="0" algn="ctr">
              <a:buNone/>
              <a:defRPr/>
            </a:lvl4pPr>
            <a:lvl5pPr marL="1833475" indent="0" algn="ctr">
              <a:buNone/>
              <a:defRPr/>
            </a:lvl5pPr>
            <a:lvl6pPr marL="2291844" indent="0" algn="ctr">
              <a:buNone/>
              <a:defRPr/>
            </a:lvl6pPr>
            <a:lvl7pPr marL="2750211" indent="0" algn="ctr">
              <a:buNone/>
              <a:defRPr/>
            </a:lvl7pPr>
            <a:lvl8pPr marL="3208581" indent="0" algn="ctr">
              <a:buNone/>
              <a:defRPr/>
            </a:lvl8pPr>
            <a:lvl9pPr marL="3666948" indent="0" algn="ctr">
              <a:buNone/>
              <a:defRPr/>
            </a:lvl9pPr>
          </a:lstStyle>
          <a:p>
            <a:r>
              <a:rPr lang="et-EE" smtClean="0"/>
              <a:t>Klõpsake laadi muutmiseks</a:t>
            </a:r>
            <a:endParaRPr lang="en-US"/>
          </a:p>
        </p:txBody>
      </p:sp>
      <p:sp>
        <p:nvSpPr>
          <p:cNvPr id="4" name="Kuupäeva kohatäide 3"/>
          <p:cNvSpPr>
            <a:spLocks noGrp="1"/>
          </p:cNvSpPr>
          <p:nvPr>
            <p:ph type="dt" idx="10"/>
          </p:nvPr>
        </p:nvSpPr>
        <p:spPr/>
        <p:txBody>
          <a:bodyPr/>
          <a:lstStyle>
            <a:lvl1pPr>
              <a:defRPr/>
            </a:lvl1pPr>
          </a:lstStyle>
          <a:p>
            <a:endParaRPr lang="et-EE" altLang="en-US"/>
          </a:p>
        </p:txBody>
      </p:sp>
      <p:sp>
        <p:nvSpPr>
          <p:cNvPr id="5" name="Jaluse kohatäide 4"/>
          <p:cNvSpPr>
            <a:spLocks noGrp="1"/>
          </p:cNvSpPr>
          <p:nvPr>
            <p:ph type="ftr" idx="11"/>
          </p:nvPr>
        </p:nvSpPr>
        <p:spPr/>
        <p:txBody>
          <a:bodyPr/>
          <a:lstStyle>
            <a:lvl1pPr>
              <a:defRPr/>
            </a:lvl1pPr>
          </a:lstStyle>
          <a:p>
            <a:endParaRPr lang="et-EE" altLang="en-US"/>
          </a:p>
        </p:txBody>
      </p:sp>
      <p:sp>
        <p:nvSpPr>
          <p:cNvPr id="6" name="Slaidinumbri kohatäide 5"/>
          <p:cNvSpPr>
            <a:spLocks noGrp="1"/>
          </p:cNvSpPr>
          <p:nvPr>
            <p:ph type="sldNum" idx="12"/>
          </p:nvPr>
        </p:nvSpPr>
        <p:spPr/>
        <p:txBody>
          <a:bodyPr/>
          <a:lstStyle>
            <a:lvl1pPr>
              <a:defRPr/>
            </a:lvl1pPr>
          </a:lstStyle>
          <a:p>
            <a:fld id="{68D978CB-D379-4D3E-AD51-C952ED221A75}" type="slidenum">
              <a:rPr lang="et-EE" altLang="en-US"/>
              <a:pPr/>
              <a:t>‹#›</a:t>
            </a:fld>
            <a:endParaRPr lang="et-EE" altLang="en-US"/>
          </a:p>
        </p:txBody>
      </p:sp>
    </p:spTree>
    <p:extLst>
      <p:ext uri="{BB962C8B-B14F-4D97-AF65-F5344CB8AC3E}">
        <p14:creationId xmlns:p14="http://schemas.microsoft.com/office/powerpoint/2010/main" val="10328700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n-US"/>
          </a:p>
        </p:txBody>
      </p:sp>
      <p:sp>
        <p:nvSpPr>
          <p:cNvPr id="3" name="Sisu kohatäide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4" name="Kuupäeva kohatäide 3"/>
          <p:cNvSpPr>
            <a:spLocks noGrp="1"/>
          </p:cNvSpPr>
          <p:nvPr>
            <p:ph type="dt" idx="10"/>
          </p:nvPr>
        </p:nvSpPr>
        <p:spPr/>
        <p:txBody>
          <a:bodyPr/>
          <a:lstStyle>
            <a:lvl1pPr>
              <a:defRPr/>
            </a:lvl1pPr>
          </a:lstStyle>
          <a:p>
            <a:endParaRPr lang="et-EE" altLang="en-US"/>
          </a:p>
        </p:txBody>
      </p:sp>
      <p:sp>
        <p:nvSpPr>
          <p:cNvPr id="5" name="Jaluse kohatäide 4"/>
          <p:cNvSpPr>
            <a:spLocks noGrp="1"/>
          </p:cNvSpPr>
          <p:nvPr>
            <p:ph type="ftr" idx="11"/>
          </p:nvPr>
        </p:nvSpPr>
        <p:spPr/>
        <p:txBody>
          <a:bodyPr/>
          <a:lstStyle>
            <a:lvl1pPr>
              <a:defRPr/>
            </a:lvl1pPr>
          </a:lstStyle>
          <a:p>
            <a:endParaRPr lang="et-EE" altLang="en-US"/>
          </a:p>
        </p:txBody>
      </p:sp>
      <p:sp>
        <p:nvSpPr>
          <p:cNvPr id="6" name="Slaidinumbri kohatäide 5"/>
          <p:cNvSpPr>
            <a:spLocks noGrp="1"/>
          </p:cNvSpPr>
          <p:nvPr>
            <p:ph type="sldNum" idx="12"/>
          </p:nvPr>
        </p:nvSpPr>
        <p:spPr/>
        <p:txBody>
          <a:bodyPr/>
          <a:lstStyle>
            <a:lvl1pPr>
              <a:defRPr/>
            </a:lvl1pPr>
          </a:lstStyle>
          <a:p>
            <a:fld id="{87A077C1-AD36-437D-A357-83C0FB8CF36F}" type="slidenum">
              <a:rPr lang="et-EE" altLang="en-US"/>
              <a:pPr/>
              <a:t>‹#›</a:t>
            </a:fld>
            <a:endParaRPr lang="et-EE" altLang="en-US"/>
          </a:p>
        </p:txBody>
      </p:sp>
    </p:spTree>
    <p:extLst>
      <p:ext uri="{BB962C8B-B14F-4D97-AF65-F5344CB8AC3E}">
        <p14:creationId xmlns:p14="http://schemas.microsoft.com/office/powerpoint/2010/main" val="6230588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722691" y="4407009"/>
            <a:ext cx="7771351" cy="1362369"/>
          </a:xfrm>
        </p:spPr>
        <p:txBody>
          <a:bodyPr anchor="t"/>
          <a:lstStyle>
            <a:lvl1pPr algn="l">
              <a:defRPr sz="4000" b="1" cap="all"/>
            </a:lvl1pPr>
          </a:lstStyle>
          <a:p>
            <a:r>
              <a:rPr lang="et-EE" smtClean="0"/>
              <a:t>Muutke tiitli laadi</a:t>
            </a:r>
            <a:endParaRPr lang="en-US"/>
          </a:p>
        </p:txBody>
      </p:sp>
      <p:sp>
        <p:nvSpPr>
          <p:cNvPr id="3" name="Teksti kohatäide 2"/>
          <p:cNvSpPr>
            <a:spLocks noGrp="1"/>
          </p:cNvSpPr>
          <p:nvPr>
            <p:ph type="body" idx="1"/>
          </p:nvPr>
        </p:nvSpPr>
        <p:spPr>
          <a:xfrm>
            <a:off x="722691" y="2906249"/>
            <a:ext cx="7771351" cy="1500834"/>
          </a:xfrm>
        </p:spPr>
        <p:txBody>
          <a:bodyPr anchor="b"/>
          <a:lstStyle>
            <a:lvl1pPr marL="0" indent="0">
              <a:buNone/>
              <a:defRPr sz="2000"/>
            </a:lvl1pPr>
            <a:lvl2pPr marL="458364" indent="0">
              <a:buNone/>
              <a:defRPr sz="1800"/>
            </a:lvl2pPr>
            <a:lvl3pPr marL="916735" indent="0">
              <a:buNone/>
              <a:defRPr sz="1600"/>
            </a:lvl3pPr>
            <a:lvl4pPr marL="1375104" indent="0">
              <a:buNone/>
              <a:defRPr sz="1400"/>
            </a:lvl4pPr>
            <a:lvl5pPr marL="1833475" indent="0">
              <a:buNone/>
              <a:defRPr sz="1400"/>
            </a:lvl5pPr>
            <a:lvl6pPr marL="2291844" indent="0">
              <a:buNone/>
              <a:defRPr sz="1400"/>
            </a:lvl6pPr>
            <a:lvl7pPr marL="2750211" indent="0">
              <a:buNone/>
              <a:defRPr sz="1400"/>
            </a:lvl7pPr>
            <a:lvl8pPr marL="3208581" indent="0">
              <a:buNone/>
              <a:defRPr sz="1400"/>
            </a:lvl8pPr>
            <a:lvl9pPr marL="3666948" indent="0">
              <a:buNone/>
              <a:defRPr sz="1400"/>
            </a:lvl9pPr>
          </a:lstStyle>
          <a:p>
            <a:pPr lvl="0"/>
            <a:r>
              <a:rPr lang="et-EE" smtClean="0"/>
              <a:t>Muutke teksti laade</a:t>
            </a:r>
          </a:p>
        </p:txBody>
      </p:sp>
      <p:sp>
        <p:nvSpPr>
          <p:cNvPr id="4" name="Kuupäeva kohatäide 3"/>
          <p:cNvSpPr>
            <a:spLocks noGrp="1"/>
          </p:cNvSpPr>
          <p:nvPr>
            <p:ph type="dt" idx="10"/>
          </p:nvPr>
        </p:nvSpPr>
        <p:spPr/>
        <p:txBody>
          <a:bodyPr/>
          <a:lstStyle>
            <a:lvl1pPr>
              <a:defRPr/>
            </a:lvl1pPr>
          </a:lstStyle>
          <a:p>
            <a:endParaRPr lang="et-EE" altLang="en-US"/>
          </a:p>
        </p:txBody>
      </p:sp>
      <p:sp>
        <p:nvSpPr>
          <p:cNvPr id="5" name="Jaluse kohatäide 4"/>
          <p:cNvSpPr>
            <a:spLocks noGrp="1"/>
          </p:cNvSpPr>
          <p:nvPr>
            <p:ph type="ftr" idx="11"/>
          </p:nvPr>
        </p:nvSpPr>
        <p:spPr/>
        <p:txBody>
          <a:bodyPr/>
          <a:lstStyle>
            <a:lvl1pPr>
              <a:defRPr/>
            </a:lvl1pPr>
          </a:lstStyle>
          <a:p>
            <a:endParaRPr lang="et-EE" altLang="en-US"/>
          </a:p>
        </p:txBody>
      </p:sp>
      <p:sp>
        <p:nvSpPr>
          <p:cNvPr id="6" name="Slaidinumbri kohatäide 5"/>
          <p:cNvSpPr>
            <a:spLocks noGrp="1"/>
          </p:cNvSpPr>
          <p:nvPr>
            <p:ph type="sldNum" idx="12"/>
          </p:nvPr>
        </p:nvSpPr>
        <p:spPr/>
        <p:txBody>
          <a:bodyPr/>
          <a:lstStyle>
            <a:lvl1pPr>
              <a:defRPr/>
            </a:lvl1pPr>
          </a:lstStyle>
          <a:p>
            <a:fld id="{810F7983-E769-422E-A410-E8E4EE53C2A1}" type="slidenum">
              <a:rPr lang="et-EE" altLang="en-US"/>
              <a:pPr/>
              <a:t>‹#›</a:t>
            </a:fld>
            <a:endParaRPr lang="et-EE" altLang="en-US"/>
          </a:p>
        </p:txBody>
      </p:sp>
    </p:spTree>
    <p:extLst>
      <p:ext uri="{BB962C8B-B14F-4D97-AF65-F5344CB8AC3E}">
        <p14:creationId xmlns:p14="http://schemas.microsoft.com/office/powerpoint/2010/main" val="29777170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n-US"/>
          </a:p>
        </p:txBody>
      </p:sp>
      <p:sp>
        <p:nvSpPr>
          <p:cNvPr id="3" name="Sisu kohatäide 2"/>
          <p:cNvSpPr>
            <a:spLocks noGrp="1"/>
          </p:cNvSpPr>
          <p:nvPr>
            <p:ph sz="half" idx="1"/>
          </p:nvPr>
        </p:nvSpPr>
        <p:spPr>
          <a:xfrm>
            <a:off x="511316" y="1772997"/>
            <a:ext cx="4529256" cy="45247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4" name="Sisu kohatäide 3"/>
          <p:cNvSpPr>
            <a:spLocks noGrp="1"/>
          </p:cNvSpPr>
          <p:nvPr>
            <p:ph sz="half" idx="2"/>
          </p:nvPr>
        </p:nvSpPr>
        <p:spPr>
          <a:xfrm>
            <a:off x="5195438" y="1772997"/>
            <a:ext cx="4530868" cy="45247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5" name="Kuupäeva kohatäide 4"/>
          <p:cNvSpPr>
            <a:spLocks noGrp="1"/>
          </p:cNvSpPr>
          <p:nvPr>
            <p:ph type="dt" idx="10"/>
          </p:nvPr>
        </p:nvSpPr>
        <p:spPr/>
        <p:txBody>
          <a:bodyPr/>
          <a:lstStyle>
            <a:lvl1pPr>
              <a:defRPr/>
            </a:lvl1pPr>
          </a:lstStyle>
          <a:p>
            <a:endParaRPr lang="et-EE" altLang="en-US"/>
          </a:p>
        </p:txBody>
      </p:sp>
      <p:sp>
        <p:nvSpPr>
          <p:cNvPr id="6" name="Jaluse kohatäide 5"/>
          <p:cNvSpPr>
            <a:spLocks noGrp="1"/>
          </p:cNvSpPr>
          <p:nvPr>
            <p:ph type="ftr" idx="11"/>
          </p:nvPr>
        </p:nvSpPr>
        <p:spPr/>
        <p:txBody>
          <a:bodyPr/>
          <a:lstStyle>
            <a:lvl1pPr>
              <a:defRPr/>
            </a:lvl1pPr>
          </a:lstStyle>
          <a:p>
            <a:endParaRPr lang="et-EE" altLang="en-US"/>
          </a:p>
        </p:txBody>
      </p:sp>
      <p:sp>
        <p:nvSpPr>
          <p:cNvPr id="7" name="Slaidinumbri kohatäide 6"/>
          <p:cNvSpPr>
            <a:spLocks noGrp="1"/>
          </p:cNvSpPr>
          <p:nvPr>
            <p:ph type="sldNum" idx="12"/>
          </p:nvPr>
        </p:nvSpPr>
        <p:spPr/>
        <p:txBody>
          <a:bodyPr/>
          <a:lstStyle>
            <a:lvl1pPr>
              <a:defRPr/>
            </a:lvl1pPr>
          </a:lstStyle>
          <a:p>
            <a:fld id="{5BF7FBC1-1E05-4772-BBF8-2E691503A362}" type="slidenum">
              <a:rPr lang="et-EE" altLang="en-US"/>
              <a:pPr/>
              <a:t>‹#›</a:t>
            </a:fld>
            <a:endParaRPr lang="et-EE" altLang="en-US"/>
          </a:p>
        </p:txBody>
      </p:sp>
    </p:spTree>
    <p:extLst>
      <p:ext uri="{BB962C8B-B14F-4D97-AF65-F5344CB8AC3E}">
        <p14:creationId xmlns:p14="http://schemas.microsoft.com/office/powerpoint/2010/main" val="33876110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456506" y="275413"/>
            <a:ext cx="8231051" cy="1142735"/>
          </a:xfrm>
        </p:spPr>
        <p:txBody>
          <a:bodyPr/>
          <a:lstStyle>
            <a:lvl1pPr>
              <a:defRPr/>
            </a:lvl1pPr>
          </a:lstStyle>
          <a:p>
            <a:r>
              <a:rPr lang="et-EE" smtClean="0"/>
              <a:t>Muutke tiitli laadi</a:t>
            </a:r>
            <a:endParaRPr lang="en-US"/>
          </a:p>
        </p:txBody>
      </p:sp>
      <p:sp>
        <p:nvSpPr>
          <p:cNvPr id="3" name="Teksti kohatäide 2"/>
          <p:cNvSpPr>
            <a:spLocks noGrp="1"/>
          </p:cNvSpPr>
          <p:nvPr>
            <p:ph type="body" idx="1"/>
          </p:nvPr>
        </p:nvSpPr>
        <p:spPr>
          <a:xfrm>
            <a:off x="456550" y="1535849"/>
            <a:ext cx="4040521" cy="639804"/>
          </a:xfrm>
        </p:spPr>
        <p:txBody>
          <a:bodyPr anchor="b"/>
          <a:lstStyle>
            <a:lvl1pPr marL="0" indent="0">
              <a:buNone/>
              <a:defRPr sz="2400" b="1"/>
            </a:lvl1pPr>
            <a:lvl2pPr marL="458364" indent="0">
              <a:buNone/>
              <a:defRPr sz="2000" b="1"/>
            </a:lvl2pPr>
            <a:lvl3pPr marL="916735" indent="0">
              <a:buNone/>
              <a:defRPr sz="1800" b="1"/>
            </a:lvl3pPr>
            <a:lvl4pPr marL="1375104" indent="0">
              <a:buNone/>
              <a:defRPr sz="1600" b="1"/>
            </a:lvl4pPr>
            <a:lvl5pPr marL="1833475" indent="0">
              <a:buNone/>
              <a:defRPr sz="1600" b="1"/>
            </a:lvl5pPr>
            <a:lvl6pPr marL="2291844" indent="0">
              <a:buNone/>
              <a:defRPr sz="1600" b="1"/>
            </a:lvl6pPr>
            <a:lvl7pPr marL="2750211" indent="0">
              <a:buNone/>
              <a:defRPr sz="1600" b="1"/>
            </a:lvl7pPr>
            <a:lvl8pPr marL="3208581" indent="0">
              <a:buNone/>
              <a:defRPr sz="1600" b="1"/>
            </a:lvl8pPr>
            <a:lvl9pPr marL="3666948" indent="0">
              <a:buNone/>
              <a:defRPr sz="1600" b="1"/>
            </a:lvl9pPr>
          </a:lstStyle>
          <a:p>
            <a:pPr lvl="0"/>
            <a:r>
              <a:rPr lang="et-EE" smtClean="0"/>
              <a:t>Muutke teksti laade</a:t>
            </a:r>
          </a:p>
        </p:txBody>
      </p:sp>
      <p:sp>
        <p:nvSpPr>
          <p:cNvPr id="4" name="Sisu kohatäide 3"/>
          <p:cNvSpPr>
            <a:spLocks noGrp="1"/>
          </p:cNvSpPr>
          <p:nvPr>
            <p:ph sz="half" idx="2"/>
          </p:nvPr>
        </p:nvSpPr>
        <p:spPr>
          <a:xfrm>
            <a:off x="456550" y="2175726"/>
            <a:ext cx="4040521" cy="39502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5" name="Teksti kohatäide 4"/>
          <p:cNvSpPr>
            <a:spLocks noGrp="1"/>
          </p:cNvSpPr>
          <p:nvPr>
            <p:ph type="body" sz="quarter" idx="3"/>
          </p:nvPr>
        </p:nvSpPr>
        <p:spPr>
          <a:xfrm>
            <a:off x="4645465" y="1535849"/>
            <a:ext cx="4042135" cy="639804"/>
          </a:xfrm>
        </p:spPr>
        <p:txBody>
          <a:bodyPr anchor="b"/>
          <a:lstStyle>
            <a:lvl1pPr marL="0" indent="0">
              <a:buNone/>
              <a:defRPr sz="2400" b="1"/>
            </a:lvl1pPr>
            <a:lvl2pPr marL="458364" indent="0">
              <a:buNone/>
              <a:defRPr sz="2000" b="1"/>
            </a:lvl2pPr>
            <a:lvl3pPr marL="916735" indent="0">
              <a:buNone/>
              <a:defRPr sz="1800" b="1"/>
            </a:lvl3pPr>
            <a:lvl4pPr marL="1375104" indent="0">
              <a:buNone/>
              <a:defRPr sz="1600" b="1"/>
            </a:lvl4pPr>
            <a:lvl5pPr marL="1833475" indent="0">
              <a:buNone/>
              <a:defRPr sz="1600" b="1"/>
            </a:lvl5pPr>
            <a:lvl6pPr marL="2291844" indent="0">
              <a:buNone/>
              <a:defRPr sz="1600" b="1"/>
            </a:lvl6pPr>
            <a:lvl7pPr marL="2750211" indent="0">
              <a:buNone/>
              <a:defRPr sz="1600" b="1"/>
            </a:lvl7pPr>
            <a:lvl8pPr marL="3208581" indent="0">
              <a:buNone/>
              <a:defRPr sz="1600" b="1"/>
            </a:lvl8pPr>
            <a:lvl9pPr marL="3666948" indent="0">
              <a:buNone/>
              <a:defRPr sz="1600" b="1"/>
            </a:lvl9pPr>
          </a:lstStyle>
          <a:p>
            <a:pPr lvl="0"/>
            <a:r>
              <a:rPr lang="et-EE" smtClean="0"/>
              <a:t>Muutke teksti laade</a:t>
            </a:r>
          </a:p>
        </p:txBody>
      </p:sp>
      <p:sp>
        <p:nvSpPr>
          <p:cNvPr id="6" name="Sisu kohatäide 5"/>
          <p:cNvSpPr>
            <a:spLocks noGrp="1"/>
          </p:cNvSpPr>
          <p:nvPr>
            <p:ph sz="quarter" idx="4"/>
          </p:nvPr>
        </p:nvSpPr>
        <p:spPr>
          <a:xfrm>
            <a:off x="4645465" y="2175726"/>
            <a:ext cx="4042135" cy="39502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7" name="Kuupäeva kohatäide 6"/>
          <p:cNvSpPr>
            <a:spLocks noGrp="1"/>
          </p:cNvSpPr>
          <p:nvPr>
            <p:ph type="dt" idx="10"/>
          </p:nvPr>
        </p:nvSpPr>
        <p:spPr/>
        <p:txBody>
          <a:bodyPr/>
          <a:lstStyle>
            <a:lvl1pPr>
              <a:defRPr/>
            </a:lvl1pPr>
          </a:lstStyle>
          <a:p>
            <a:endParaRPr lang="et-EE" altLang="en-US"/>
          </a:p>
        </p:txBody>
      </p:sp>
      <p:sp>
        <p:nvSpPr>
          <p:cNvPr id="8" name="Jaluse kohatäide 7"/>
          <p:cNvSpPr>
            <a:spLocks noGrp="1"/>
          </p:cNvSpPr>
          <p:nvPr>
            <p:ph type="ftr" idx="11"/>
          </p:nvPr>
        </p:nvSpPr>
        <p:spPr/>
        <p:txBody>
          <a:bodyPr/>
          <a:lstStyle>
            <a:lvl1pPr>
              <a:defRPr/>
            </a:lvl1pPr>
          </a:lstStyle>
          <a:p>
            <a:endParaRPr lang="et-EE" altLang="en-US"/>
          </a:p>
        </p:txBody>
      </p:sp>
      <p:sp>
        <p:nvSpPr>
          <p:cNvPr id="9" name="Slaidinumbri kohatäide 8"/>
          <p:cNvSpPr>
            <a:spLocks noGrp="1"/>
          </p:cNvSpPr>
          <p:nvPr>
            <p:ph type="sldNum" idx="12"/>
          </p:nvPr>
        </p:nvSpPr>
        <p:spPr/>
        <p:txBody>
          <a:bodyPr/>
          <a:lstStyle>
            <a:lvl1pPr>
              <a:defRPr/>
            </a:lvl1pPr>
          </a:lstStyle>
          <a:p>
            <a:fld id="{9207F9B2-E259-476C-AC0C-02CEB89CBB7C}" type="slidenum">
              <a:rPr lang="et-EE" altLang="en-US"/>
              <a:pPr/>
              <a:t>‹#›</a:t>
            </a:fld>
            <a:endParaRPr lang="et-EE" altLang="en-US"/>
          </a:p>
        </p:txBody>
      </p:sp>
    </p:spTree>
    <p:extLst>
      <p:ext uri="{BB962C8B-B14F-4D97-AF65-F5344CB8AC3E}">
        <p14:creationId xmlns:p14="http://schemas.microsoft.com/office/powerpoint/2010/main" val="37168260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n-US"/>
          </a:p>
        </p:txBody>
      </p:sp>
      <p:sp>
        <p:nvSpPr>
          <p:cNvPr id="3" name="Kuupäeva kohatäide 2"/>
          <p:cNvSpPr>
            <a:spLocks noGrp="1"/>
          </p:cNvSpPr>
          <p:nvPr>
            <p:ph type="dt" idx="10"/>
          </p:nvPr>
        </p:nvSpPr>
        <p:spPr/>
        <p:txBody>
          <a:bodyPr/>
          <a:lstStyle>
            <a:lvl1pPr>
              <a:defRPr/>
            </a:lvl1pPr>
          </a:lstStyle>
          <a:p>
            <a:endParaRPr lang="et-EE" altLang="en-US"/>
          </a:p>
        </p:txBody>
      </p:sp>
      <p:sp>
        <p:nvSpPr>
          <p:cNvPr id="4" name="Jaluse kohatäide 3"/>
          <p:cNvSpPr>
            <a:spLocks noGrp="1"/>
          </p:cNvSpPr>
          <p:nvPr>
            <p:ph type="ftr" idx="11"/>
          </p:nvPr>
        </p:nvSpPr>
        <p:spPr/>
        <p:txBody>
          <a:bodyPr/>
          <a:lstStyle>
            <a:lvl1pPr>
              <a:defRPr/>
            </a:lvl1pPr>
          </a:lstStyle>
          <a:p>
            <a:endParaRPr lang="et-EE" altLang="en-US"/>
          </a:p>
        </p:txBody>
      </p:sp>
      <p:sp>
        <p:nvSpPr>
          <p:cNvPr id="5" name="Slaidinumbri kohatäide 4"/>
          <p:cNvSpPr>
            <a:spLocks noGrp="1"/>
          </p:cNvSpPr>
          <p:nvPr>
            <p:ph type="sldNum" idx="12"/>
          </p:nvPr>
        </p:nvSpPr>
        <p:spPr/>
        <p:txBody>
          <a:bodyPr/>
          <a:lstStyle>
            <a:lvl1pPr>
              <a:defRPr/>
            </a:lvl1pPr>
          </a:lstStyle>
          <a:p>
            <a:fld id="{C4617E69-1F1E-437C-A16C-6A9C5A41203A}" type="slidenum">
              <a:rPr lang="et-EE" altLang="en-US"/>
              <a:pPr/>
              <a:t>‹#›</a:t>
            </a:fld>
            <a:endParaRPr lang="et-EE" altLang="en-US"/>
          </a:p>
        </p:txBody>
      </p:sp>
    </p:spTree>
    <p:extLst>
      <p:ext uri="{BB962C8B-B14F-4D97-AF65-F5344CB8AC3E}">
        <p14:creationId xmlns:p14="http://schemas.microsoft.com/office/powerpoint/2010/main" val="28429342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idx="10"/>
          </p:nvPr>
        </p:nvSpPr>
        <p:spPr/>
        <p:txBody>
          <a:bodyPr/>
          <a:lstStyle>
            <a:lvl1pPr>
              <a:defRPr/>
            </a:lvl1pPr>
          </a:lstStyle>
          <a:p>
            <a:endParaRPr lang="et-EE" altLang="en-US"/>
          </a:p>
        </p:txBody>
      </p:sp>
      <p:sp>
        <p:nvSpPr>
          <p:cNvPr id="3" name="Jaluse kohatäide 2"/>
          <p:cNvSpPr>
            <a:spLocks noGrp="1"/>
          </p:cNvSpPr>
          <p:nvPr>
            <p:ph type="ftr" idx="11"/>
          </p:nvPr>
        </p:nvSpPr>
        <p:spPr/>
        <p:txBody>
          <a:bodyPr/>
          <a:lstStyle>
            <a:lvl1pPr>
              <a:defRPr/>
            </a:lvl1pPr>
          </a:lstStyle>
          <a:p>
            <a:endParaRPr lang="et-EE" altLang="en-US"/>
          </a:p>
        </p:txBody>
      </p:sp>
      <p:sp>
        <p:nvSpPr>
          <p:cNvPr id="4" name="Slaidinumbri kohatäide 3"/>
          <p:cNvSpPr>
            <a:spLocks noGrp="1"/>
          </p:cNvSpPr>
          <p:nvPr>
            <p:ph type="sldNum" idx="12"/>
          </p:nvPr>
        </p:nvSpPr>
        <p:spPr/>
        <p:txBody>
          <a:bodyPr/>
          <a:lstStyle>
            <a:lvl1pPr>
              <a:defRPr/>
            </a:lvl1pPr>
          </a:lstStyle>
          <a:p>
            <a:fld id="{CFF86B7C-9D50-4D36-8093-D7E281ACD0B0}" type="slidenum">
              <a:rPr lang="et-EE" altLang="en-US"/>
              <a:pPr/>
              <a:t>‹#›</a:t>
            </a:fld>
            <a:endParaRPr lang="et-EE" altLang="en-US"/>
          </a:p>
        </p:txBody>
      </p:sp>
    </p:spTree>
    <p:extLst>
      <p:ext uri="{BB962C8B-B14F-4D97-AF65-F5344CB8AC3E}">
        <p14:creationId xmlns:p14="http://schemas.microsoft.com/office/powerpoint/2010/main" val="20567150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6475" y="273821"/>
            <a:ext cx="3009826" cy="1161833"/>
          </a:xfrm>
        </p:spPr>
        <p:txBody>
          <a:bodyPr anchor="b"/>
          <a:lstStyle>
            <a:lvl1pPr algn="l">
              <a:defRPr sz="2000" b="1"/>
            </a:lvl1pPr>
          </a:lstStyle>
          <a:p>
            <a:r>
              <a:rPr lang="et-EE" smtClean="0"/>
              <a:t>Muutke tiitli laadi</a:t>
            </a:r>
            <a:endParaRPr lang="en-US"/>
          </a:p>
        </p:txBody>
      </p:sp>
      <p:sp>
        <p:nvSpPr>
          <p:cNvPr id="3" name="Sisu kohatäide 2"/>
          <p:cNvSpPr>
            <a:spLocks noGrp="1"/>
          </p:cNvSpPr>
          <p:nvPr>
            <p:ph idx="1"/>
          </p:nvPr>
        </p:nvSpPr>
        <p:spPr>
          <a:xfrm>
            <a:off x="3574445" y="273768"/>
            <a:ext cx="5113155" cy="58521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4" name="Teksti kohatäide 3"/>
          <p:cNvSpPr>
            <a:spLocks noGrp="1"/>
          </p:cNvSpPr>
          <p:nvPr>
            <p:ph type="body" sz="half" idx="2"/>
          </p:nvPr>
        </p:nvSpPr>
        <p:spPr>
          <a:xfrm>
            <a:off x="456475" y="1435654"/>
            <a:ext cx="3009826" cy="4690306"/>
          </a:xfrm>
        </p:spPr>
        <p:txBody>
          <a:bodyPr/>
          <a:lstStyle>
            <a:lvl1pPr marL="0" indent="0">
              <a:buNone/>
              <a:defRPr sz="1400"/>
            </a:lvl1pPr>
            <a:lvl2pPr marL="458364" indent="0">
              <a:buNone/>
              <a:defRPr sz="1200"/>
            </a:lvl2pPr>
            <a:lvl3pPr marL="916735" indent="0">
              <a:buNone/>
              <a:defRPr sz="1000"/>
            </a:lvl3pPr>
            <a:lvl4pPr marL="1375104" indent="0">
              <a:buNone/>
              <a:defRPr sz="900"/>
            </a:lvl4pPr>
            <a:lvl5pPr marL="1833475" indent="0">
              <a:buNone/>
              <a:defRPr sz="900"/>
            </a:lvl5pPr>
            <a:lvl6pPr marL="2291844" indent="0">
              <a:buNone/>
              <a:defRPr sz="900"/>
            </a:lvl6pPr>
            <a:lvl7pPr marL="2750211" indent="0">
              <a:buNone/>
              <a:defRPr sz="900"/>
            </a:lvl7pPr>
            <a:lvl8pPr marL="3208581" indent="0">
              <a:buNone/>
              <a:defRPr sz="900"/>
            </a:lvl8pPr>
            <a:lvl9pPr marL="3666948" indent="0">
              <a:buNone/>
              <a:defRPr sz="900"/>
            </a:lvl9pPr>
          </a:lstStyle>
          <a:p>
            <a:pPr lvl="0"/>
            <a:r>
              <a:rPr lang="et-EE" smtClean="0"/>
              <a:t>Muutke teksti laade</a:t>
            </a:r>
          </a:p>
        </p:txBody>
      </p:sp>
      <p:sp>
        <p:nvSpPr>
          <p:cNvPr id="5" name="Kuupäeva kohatäide 4"/>
          <p:cNvSpPr>
            <a:spLocks noGrp="1"/>
          </p:cNvSpPr>
          <p:nvPr>
            <p:ph type="dt" idx="10"/>
          </p:nvPr>
        </p:nvSpPr>
        <p:spPr/>
        <p:txBody>
          <a:bodyPr/>
          <a:lstStyle>
            <a:lvl1pPr>
              <a:defRPr/>
            </a:lvl1pPr>
          </a:lstStyle>
          <a:p>
            <a:endParaRPr lang="et-EE" altLang="en-US"/>
          </a:p>
        </p:txBody>
      </p:sp>
      <p:sp>
        <p:nvSpPr>
          <p:cNvPr id="6" name="Jaluse kohatäide 5"/>
          <p:cNvSpPr>
            <a:spLocks noGrp="1"/>
          </p:cNvSpPr>
          <p:nvPr>
            <p:ph type="ftr" idx="11"/>
          </p:nvPr>
        </p:nvSpPr>
        <p:spPr/>
        <p:txBody>
          <a:bodyPr/>
          <a:lstStyle>
            <a:lvl1pPr>
              <a:defRPr/>
            </a:lvl1pPr>
          </a:lstStyle>
          <a:p>
            <a:endParaRPr lang="et-EE" altLang="en-US"/>
          </a:p>
        </p:txBody>
      </p:sp>
      <p:sp>
        <p:nvSpPr>
          <p:cNvPr id="7" name="Slaidinumbri kohatäide 6"/>
          <p:cNvSpPr>
            <a:spLocks noGrp="1"/>
          </p:cNvSpPr>
          <p:nvPr>
            <p:ph type="sldNum" idx="12"/>
          </p:nvPr>
        </p:nvSpPr>
        <p:spPr/>
        <p:txBody>
          <a:bodyPr/>
          <a:lstStyle>
            <a:lvl1pPr>
              <a:defRPr/>
            </a:lvl1pPr>
          </a:lstStyle>
          <a:p>
            <a:fld id="{72DCDA69-4B48-4392-8E4E-3225A37EFC46}" type="slidenum">
              <a:rPr lang="et-EE" altLang="en-US"/>
              <a:pPr/>
              <a:t>‹#›</a:t>
            </a:fld>
            <a:endParaRPr lang="et-EE" altLang="en-US"/>
          </a:p>
        </p:txBody>
      </p:sp>
    </p:spTree>
    <p:extLst>
      <p:ext uri="{BB962C8B-B14F-4D97-AF65-F5344CB8AC3E}">
        <p14:creationId xmlns:p14="http://schemas.microsoft.com/office/powerpoint/2010/main" val="9337418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6BAA98AD-FE5F-4D6F-9C2D-D1F436BBD419}" type="datetimeFigureOut">
              <a:rPr lang="et-EE" smtClean="0"/>
              <a:t>08.03.2018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5D85746E-2B1A-468B-9D9F-B1B0EDFF8EAF}" type="slidenum">
              <a:rPr lang="et-EE" smtClean="0"/>
              <a:t>‹#›</a:t>
            </a:fld>
            <a:endParaRPr lang="et-EE"/>
          </a:p>
        </p:txBody>
      </p:sp>
    </p:spTree>
    <p:extLst>
      <p:ext uri="{BB962C8B-B14F-4D97-AF65-F5344CB8AC3E}">
        <p14:creationId xmlns:p14="http://schemas.microsoft.com/office/powerpoint/2010/main" val="24725121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099" y="4800122"/>
            <a:ext cx="5487367" cy="566593"/>
          </a:xfrm>
        </p:spPr>
        <p:txBody>
          <a:bodyPr anchor="b"/>
          <a:lstStyle>
            <a:lvl1pPr algn="l">
              <a:defRPr sz="2000" b="1"/>
            </a:lvl1pPr>
          </a:lstStyle>
          <a:p>
            <a:r>
              <a:rPr lang="et-EE" smtClean="0"/>
              <a:t>Muutke tiitli laadi</a:t>
            </a:r>
            <a:endParaRPr lang="en-US"/>
          </a:p>
        </p:txBody>
      </p:sp>
      <p:sp>
        <p:nvSpPr>
          <p:cNvPr id="3" name="Pildi kohatäide 2"/>
          <p:cNvSpPr>
            <a:spLocks noGrp="1"/>
          </p:cNvSpPr>
          <p:nvPr>
            <p:ph type="pic" idx="1"/>
          </p:nvPr>
        </p:nvSpPr>
        <p:spPr>
          <a:xfrm>
            <a:off x="1792099" y="612822"/>
            <a:ext cx="5487367" cy="4114163"/>
          </a:xfrm>
        </p:spPr>
        <p:txBody>
          <a:bodyPr/>
          <a:lstStyle>
            <a:lvl1pPr marL="0" indent="0">
              <a:buNone/>
              <a:defRPr sz="3200"/>
            </a:lvl1pPr>
            <a:lvl2pPr marL="458364" indent="0">
              <a:buNone/>
              <a:defRPr sz="2800"/>
            </a:lvl2pPr>
            <a:lvl3pPr marL="916735" indent="0">
              <a:buNone/>
              <a:defRPr sz="2400"/>
            </a:lvl3pPr>
            <a:lvl4pPr marL="1375104" indent="0">
              <a:buNone/>
              <a:defRPr sz="2000"/>
            </a:lvl4pPr>
            <a:lvl5pPr marL="1833475" indent="0">
              <a:buNone/>
              <a:defRPr sz="2000"/>
            </a:lvl5pPr>
            <a:lvl6pPr marL="2291844" indent="0">
              <a:buNone/>
              <a:defRPr sz="2000"/>
            </a:lvl6pPr>
            <a:lvl7pPr marL="2750211" indent="0">
              <a:buNone/>
              <a:defRPr sz="2000"/>
            </a:lvl7pPr>
            <a:lvl8pPr marL="3208581" indent="0">
              <a:buNone/>
              <a:defRPr sz="2000"/>
            </a:lvl8pPr>
            <a:lvl9pPr marL="3666948" indent="0">
              <a:buNone/>
              <a:defRPr sz="2000"/>
            </a:lvl9pPr>
          </a:lstStyle>
          <a:p>
            <a:r>
              <a:rPr lang="et-EE" smtClean="0"/>
              <a:t>Pildi lisamiseks klõpsake ikooni</a:t>
            </a:r>
            <a:endParaRPr lang="en-US"/>
          </a:p>
        </p:txBody>
      </p:sp>
      <p:sp>
        <p:nvSpPr>
          <p:cNvPr id="4" name="Teksti kohatäide 3"/>
          <p:cNvSpPr>
            <a:spLocks noGrp="1"/>
          </p:cNvSpPr>
          <p:nvPr>
            <p:ph type="body" sz="half" idx="2"/>
          </p:nvPr>
        </p:nvSpPr>
        <p:spPr>
          <a:xfrm>
            <a:off x="1792099" y="5366715"/>
            <a:ext cx="5487367" cy="805326"/>
          </a:xfrm>
        </p:spPr>
        <p:txBody>
          <a:bodyPr/>
          <a:lstStyle>
            <a:lvl1pPr marL="0" indent="0">
              <a:buNone/>
              <a:defRPr sz="1400"/>
            </a:lvl1pPr>
            <a:lvl2pPr marL="458364" indent="0">
              <a:buNone/>
              <a:defRPr sz="1200"/>
            </a:lvl2pPr>
            <a:lvl3pPr marL="916735" indent="0">
              <a:buNone/>
              <a:defRPr sz="1000"/>
            </a:lvl3pPr>
            <a:lvl4pPr marL="1375104" indent="0">
              <a:buNone/>
              <a:defRPr sz="900"/>
            </a:lvl4pPr>
            <a:lvl5pPr marL="1833475" indent="0">
              <a:buNone/>
              <a:defRPr sz="900"/>
            </a:lvl5pPr>
            <a:lvl6pPr marL="2291844" indent="0">
              <a:buNone/>
              <a:defRPr sz="900"/>
            </a:lvl6pPr>
            <a:lvl7pPr marL="2750211" indent="0">
              <a:buNone/>
              <a:defRPr sz="900"/>
            </a:lvl7pPr>
            <a:lvl8pPr marL="3208581" indent="0">
              <a:buNone/>
              <a:defRPr sz="900"/>
            </a:lvl8pPr>
            <a:lvl9pPr marL="3666948" indent="0">
              <a:buNone/>
              <a:defRPr sz="900"/>
            </a:lvl9pPr>
          </a:lstStyle>
          <a:p>
            <a:pPr lvl="0"/>
            <a:r>
              <a:rPr lang="et-EE" smtClean="0"/>
              <a:t>Muutke teksti laade</a:t>
            </a:r>
          </a:p>
        </p:txBody>
      </p:sp>
      <p:sp>
        <p:nvSpPr>
          <p:cNvPr id="5" name="Kuupäeva kohatäide 4"/>
          <p:cNvSpPr>
            <a:spLocks noGrp="1"/>
          </p:cNvSpPr>
          <p:nvPr>
            <p:ph type="dt" idx="10"/>
          </p:nvPr>
        </p:nvSpPr>
        <p:spPr/>
        <p:txBody>
          <a:bodyPr/>
          <a:lstStyle>
            <a:lvl1pPr>
              <a:defRPr/>
            </a:lvl1pPr>
          </a:lstStyle>
          <a:p>
            <a:endParaRPr lang="et-EE" altLang="en-US"/>
          </a:p>
        </p:txBody>
      </p:sp>
      <p:sp>
        <p:nvSpPr>
          <p:cNvPr id="6" name="Jaluse kohatäide 5"/>
          <p:cNvSpPr>
            <a:spLocks noGrp="1"/>
          </p:cNvSpPr>
          <p:nvPr>
            <p:ph type="ftr" idx="11"/>
          </p:nvPr>
        </p:nvSpPr>
        <p:spPr/>
        <p:txBody>
          <a:bodyPr/>
          <a:lstStyle>
            <a:lvl1pPr>
              <a:defRPr/>
            </a:lvl1pPr>
          </a:lstStyle>
          <a:p>
            <a:endParaRPr lang="et-EE" altLang="en-US"/>
          </a:p>
        </p:txBody>
      </p:sp>
      <p:sp>
        <p:nvSpPr>
          <p:cNvPr id="7" name="Slaidinumbri kohatäide 6"/>
          <p:cNvSpPr>
            <a:spLocks noGrp="1"/>
          </p:cNvSpPr>
          <p:nvPr>
            <p:ph type="sldNum" idx="12"/>
          </p:nvPr>
        </p:nvSpPr>
        <p:spPr/>
        <p:txBody>
          <a:bodyPr/>
          <a:lstStyle>
            <a:lvl1pPr>
              <a:defRPr/>
            </a:lvl1pPr>
          </a:lstStyle>
          <a:p>
            <a:fld id="{9336B476-2438-4696-9EE1-164833E8593E}" type="slidenum">
              <a:rPr lang="et-EE" altLang="en-US"/>
              <a:pPr/>
              <a:t>‹#›</a:t>
            </a:fld>
            <a:endParaRPr lang="et-EE" altLang="en-US"/>
          </a:p>
        </p:txBody>
      </p:sp>
    </p:spTree>
    <p:extLst>
      <p:ext uri="{BB962C8B-B14F-4D97-AF65-F5344CB8AC3E}">
        <p14:creationId xmlns:p14="http://schemas.microsoft.com/office/powerpoint/2010/main" val="24827584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n-US"/>
          </a:p>
        </p:txBody>
      </p:sp>
      <p:sp>
        <p:nvSpPr>
          <p:cNvPr id="3" name="Vertikaalteksti kohatäide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4" name="Kuupäeva kohatäide 3"/>
          <p:cNvSpPr>
            <a:spLocks noGrp="1"/>
          </p:cNvSpPr>
          <p:nvPr>
            <p:ph type="dt" idx="10"/>
          </p:nvPr>
        </p:nvSpPr>
        <p:spPr/>
        <p:txBody>
          <a:bodyPr/>
          <a:lstStyle>
            <a:lvl1pPr>
              <a:defRPr/>
            </a:lvl1pPr>
          </a:lstStyle>
          <a:p>
            <a:endParaRPr lang="et-EE" altLang="en-US"/>
          </a:p>
        </p:txBody>
      </p:sp>
      <p:sp>
        <p:nvSpPr>
          <p:cNvPr id="5" name="Jaluse kohatäide 4"/>
          <p:cNvSpPr>
            <a:spLocks noGrp="1"/>
          </p:cNvSpPr>
          <p:nvPr>
            <p:ph type="ftr" idx="11"/>
          </p:nvPr>
        </p:nvSpPr>
        <p:spPr/>
        <p:txBody>
          <a:bodyPr/>
          <a:lstStyle>
            <a:lvl1pPr>
              <a:defRPr/>
            </a:lvl1pPr>
          </a:lstStyle>
          <a:p>
            <a:endParaRPr lang="et-EE" altLang="en-US"/>
          </a:p>
        </p:txBody>
      </p:sp>
      <p:sp>
        <p:nvSpPr>
          <p:cNvPr id="6" name="Slaidinumbri kohatäide 5"/>
          <p:cNvSpPr>
            <a:spLocks noGrp="1"/>
          </p:cNvSpPr>
          <p:nvPr>
            <p:ph type="sldNum" idx="12"/>
          </p:nvPr>
        </p:nvSpPr>
        <p:spPr/>
        <p:txBody>
          <a:bodyPr/>
          <a:lstStyle>
            <a:lvl1pPr>
              <a:defRPr/>
            </a:lvl1pPr>
          </a:lstStyle>
          <a:p>
            <a:fld id="{E35814EE-1AFA-4908-9646-63BBFE75EF41}" type="slidenum">
              <a:rPr lang="et-EE" altLang="en-US"/>
              <a:pPr/>
              <a:t>‹#›</a:t>
            </a:fld>
            <a:endParaRPr lang="et-EE" altLang="en-US"/>
          </a:p>
        </p:txBody>
      </p:sp>
    </p:spTree>
    <p:extLst>
      <p:ext uri="{BB962C8B-B14F-4D97-AF65-F5344CB8AC3E}">
        <p14:creationId xmlns:p14="http://schemas.microsoft.com/office/powerpoint/2010/main" val="41892420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7422947" y="302468"/>
            <a:ext cx="2303339" cy="5995379"/>
          </a:xfrm>
        </p:spPr>
        <p:txBody>
          <a:bodyPr vert="eaVert"/>
          <a:lstStyle/>
          <a:p>
            <a:r>
              <a:rPr lang="et-EE" smtClean="0"/>
              <a:t>Muutke tiitli laadi</a:t>
            </a:r>
            <a:endParaRPr lang="en-US"/>
          </a:p>
        </p:txBody>
      </p:sp>
      <p:sp>
        <p:nvSpPr>
          <p:cNvPr id="3" name="Vertikaalteksti kohatäide 2"/>
          <p:cNvSpPr>
            <a:spLocks noGrp="1"/>
          </p:cNvSpPr>
          <p:nvPr>
            <p:ph type="body" orient="vert" idx="1"/>
          </p:nvPr>
        </p:nvSpPr>
        <p:spPr>
          <a:xfrm>
            <a:off x="511331" y="302468"/>
            <a:ext cx="6756784" cy="5995379"/>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4" name="Kuupäeva kohatäide 3"/>
          <p:cNvSpPr>
            <a:spLocks noGrp="1"/>
          </p:cNvSpPr>
          <p:nvPr>
            <p:ph type="dt" idx="10"/>
          </p:nvPr>
        </p:nvSpPr>
        <p:spPr/>
        <p:txBody>
          <a:bodyPr/>
          <a:lstStyle>
            <a:lvl1pPr>
              <a:defRPr/>
            </a:lvl1pPr>
          </a:lstStyle>
          <a:p>
            <a:endParaRPr lang="et-EE" altLang="en-US"/>
          </a:p>
        </p:txBody>
      </p:sp>
      <p:sp>
        <p:nvSpPr>
          <p:cNvPr id="5" name="Jaluse kohatäide 4"/>
          <p:cNvSpPr>
            <a:spLocks noGrp="1"/>
          </p:cNvSpPr>
          <p:nvPr>
            <p:ph type="ftr" idx="11"/>
          </p:nvPr>
        </p:nvSpPr>
        <p:spPr/>
        <p:txBody>
          <a:bodyPr/>
          <a:lstStyle>
            <a:lvl1pPr>
              <a:defRPr/>
            </a:lvl1pPr>
          </a:lstStyle>
          <a:p>
            <a:endParaRPr lang="et-EE" altLang="en-US"/>
          </a:p>
        </p:txBody>
      </p:sp>
      <p:sp>
        <p:nvSpPr>
          <p:cNvPr id="6" name="Slaidinumbri kohatäide 5"/>
          <p:cNvSpPr>
            <a:spLocks noGrp="1"/>
          </p:cNvSpPr>
          <p:nvPr>
            <p:ph type="sldNum" idx="12"/>
          </p:nvPr>
        </p:nvSpPr>
        <p:spPr/>
        <p:txBody>
          <a:bodyPr/>
          <a:lstStyle>
            <a:lvl1pPr>
              <a:defRPr/>
            </a:lvl1pPr>
          </a:lstStyle>
          <a:p>
            <a:fld id="{BCD245DB-0FEE-47BB-BA83-56F132CD4E85}" type="slidenum">
              <a:rPr lang="et-EE" altLang="en-US"/>
              <a:pPr/>
              <a:t>‹#›</a:t>
            </a:fld>
            <a:endParaRPr lang="et-EE" altLang="en-US"/>
          </a:p>
        </p:txBody>
      </p:sp>
    </p:spTree>
    <p:extLst>
      <p:ext uri="{BB962C8B-B14F-4D97-AF65-F5344CB8AC3E}">
        <p14:creationId xmlns:p14="http://schemas.microsoft.com/office/powerpoint/2010/main" val="9588829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Kohandatud paigutus">
    <p:spTree>
      <p:nvGrpSpPr>
        <p:cNvPr id="1" name=""/>
        <p:cNvGrpSpPr/>
        <p:nvPr/>
      </p:nvGrpSpPr>
      <p:grpSpPr>
        <a:xfrm>
          <a:off x="0" y="0"/>
          <a:ext cx="0" cy="0"/>
          <a:chOff x="0" y="0"/>
          <a:chExt cx="0" cy="0"/>
        </a:xfrm>
      </p:grpSpPr>
      <p:sp>
        <p:nvSpPr>
          <p:cNvPr id="2" name="Pealkiri 1"/>
          <p:cNvSpPr>
            <a:spLocks noGrp="1"/>
          </p:cNvSpPr>
          <p:nvPr>
            <p:ph type="title"/>
          </p:nvPr>
        </p:nvSpPr>
        <p:spPr>
          <a:xfrm>
            <a:off x="511338" y="302468"/>
            <a:ext cx="9214970" cy="1263693"/>
          </a:xfrm>
        </p:spPr>
        <p:txBody>
          <a:bodyPr/>
          <a:lstStyle/>
          <a:p>
            <a:r>
              <a:rPr lang="et-EE" smtClean="0"/>
              <a:t>Muutke tiitli laadi</a:t>
            </a:r>
            <a:endParaRPr lang="en-US"/>
          </a:p>
        </p:txBody>
      </p:sp>
      <p:sp>
        <p:nvSpPr>
          <p:cNvPr id="3" name="Kuupäeva kohatäide 2"/>
          <p:cNvSpPr>
            <a:spLocks noGrp="1"/>
          </p:cNvSpPr>
          <p:nvPr>
            <p:ph type="dt" idx="10"/>
          </p:nvPr>
        </p:nvSpPr>
        <p:spPr>
          <a:xfrm>
            <a:off x="511391" y="6904155"/>
            <a:ext cx="2383989" cy="520438"/>
          </a:xfrm>
        </p:spPr>
        <p:txBody>
          <a:bodyPr/>
          <a:lstStyle>
            <a:lvl1pPr>
              <a:defRPr/>
            </a:lvl1pPr>
          </a:lstStyle>
          <a:p>
            <a:endParaRPr lang="et-EE" altLang="en-US"/>
          </a:p>
        </p:txBody>
      </p:sp>
      <p:sp>
        <p:nvSpPr>
          <p:cNvPr id="4" name="Jaluse kohatäide 3"/>
          <p:cNvSpPr>
            <a:spLocks noGrp="1"/>
          </p:cNvSpPr>
          <p:nvPr>
            <p:ph type="ftr" idx="11"/>
          </p:nvPr>
        </p:nvSpPr>
        <p:spPr>
          <a:xfrm>
            <a:off x="3503409" y="6904155"/>
            <a:ext cx="3245321" cy="520438"/>
          </a:xfrm>
        </p:spPr>
        <p:txBody>
          <a:bodyPr/>
          <a:lstStyle>
            <a:lvl1pPr>
              <a:defRPr/>
            </a:lvl1pPr>
          </a:lstStyle>
          <a:p>
            <a:endParaRPr lang="et-EE" altLang="en-US"/>
          </a:p>
        </p:txBody>
      </p:sp>
      <p:sp>
        <p:nvSpPr>
          <p:cNvPr id="5" name="Slaidinumbri kohatäide 4"/>
          <p:cNvSpPr>
            <a:spLocks noGrp="1"/>
          </p:cNvSpPr>
          <p:nvPr>
            <p:ph type="sldNum" idx="12"/>
          </p:nvPr>
        </p:nvSpPr>
        <p:spPr>
          <a:xfrm>
            <a:off x="7343986" y="6904155"/>
            <a:ext cx="2383989" cy="520438"/>
          </a:xfrm>
        </p:spPr>
        <p:txBody>
          <a:bodyPr/>
          <a:lstStyle>
            <a:lvl1pPr>
              <a:defRPr/>
            </a:lvl1pPr>
          </a:lstStyle>
          <a:p>
            <a:fld id="{34AFCCB4-A273-4296-A4AC-1277F36479C6}" type="slidenum">
              <a:rPr lang="et-EE" altLang="en-US"/>
              <a:pPr/>
              <a:t>‹#›</a:t>
            </a:fld>
            <a:endParaRPr lang="et-EE" altLang="en-US"/>
          </a:p>
        </p:txBody>
      </p:sp>
    </p:spTree>
    <p:extLst>
      <p:ext uri="{BB962C8B-B14F-4D97-AF65-F5344CB8AC3E}">
        <p14:creationId xmlns:p14="http://schemas.microsoft.com/office/powerpoint/2010/main" val="42705462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sp>
        <p:nvSpPr>
          <p:cNvPr id="2" name="Pealkiri 1"/>
          <p:cNvSpPr>
            <a:spLocks noGrp="1"/>
          </p:cNvSpPr>
          <p:nvPr>
            <p:ph type="ctrTitle"/>
          </p:nvPr>
        </p:nvSpPr>
        <p:spPr>
          <a:xfrm>
            <a:off x="685518" y="2131089"/>
            <a:ext cx="7772964" cy="1469002"/>
          </a:xfrm>
        </p:spPr>
        <p:txBody>
          <a:bodyPr/>
          <a:lstStyle/>
          <a:p>
            <a:r>
              <a:rPr lang="et-EE" smtClean="0"/>
              <a:t>Muutke tiitli laadi</a:t>
            </a:r>
            <a:endParaRPr lang="en-US"/>
          </a:p>
        </p:txBody>
      </p:sp>
      <p:sp>
        <p:nvSpPr>
          <p:cNvPr id="3" name="Alapealkiri 2"/>
          <p:cNvSpPr>
            <a:spLocks noGrp="1"/>
          </p:cNvSpPr>
          <p:nvPr>
            <p:ph type="subTitle" idx="1"/>
          </p:nvPr>
        </p:nvSpPr>
        <p:spPr>
          <a:xfrm>
            <a:off x="1371067" y="3886571"/>
            <a:ext cx="6401929" cy="1752300"/>
          </a:xfrm>
        </p:spPr>
        <p:txBody>
          <a:bodyPr/>
          <a:lstStyle>
            <a:lvl1pPr marL="0" indent="0" algn="ctr">
              <a:buNone/>
              <a:defRPr/>
            </a:lvl1pPr>
            <a:lvl2pPr marL="458697" indent="0" algn="ctr">
              <a:buNone/>
              <a:defRPr/>
            </a:lvl2pPr>
            <a:lvl3pPr marL="917407" indent="0" algn="ctr">
              <a:buNone/>
              <a:defRPr/>
            </a:lvl3pPr>
            <a:lvl4pPr marL="1376106" indent="0" algn="ctr">
              <a:buNone/>
              <a:defRPr/>
            </a:lvl4pPr>
            <a:lvl5pPr marL="1834810" indent="0" algn="ctr">
              <a:buNone/>
              <a:defRPr/>
            </a:lvl5pPr>
            <a:lvl6pPr marL="2293514" indent="0" algn="ctr">
              <a:buNone/>
              <a:defRPr/>
            </a:lvl6pPr>
            <a:lvl7pPr marL="2752216" indent="0" algn="ctr">
              <a:buNone/>
              <a:defRPr/>
            </a:lvl7pPr>
            <a:lvl8pPr marL="3210919" indent="0" algn="ctr">
              <a:buNone/>
              <a:defRPr/>
            </a:lvl8pPr>
            <a:lvl9pPr marL="3669620" indent="0" algn="ctr">
              <a:buNone/>
              <a:defRPr/>
            </a:lvl9pPr>
          </a:lstStyle>
          <a:p>
            <a:r>
              <a:rPr lang="et-EE" smtClean="0"/>
              <a:t>Klõpsake laadi muutmiseks</a:t>
            </a:r>
            <a:endParaRPr lang="en-US"/>
          </a:p>
        </p:txBody>
      </p:sp>
      <p:sp>
        <p:nvSpPr>
          <p:cNvPr id="4" name="Kuupäeva kohatäide 3"/>
          <p:cNvSpPr>
            <a:spLocks noGrp="1"/>
          </p:cNvSpPr>
          <p:nvPr>
            <p:ph type="dt" idx="10"/>
          </p:nvPr>
        </p:nvSpPr>
        <p:spPr/>
        <p:txBody>
          <a:bodyPr/>
          <a:lstStyle>
            <a:lvl1pPr>
              <a:defRPr/>
            </a:lvl1pPr>
          </a:lstStyle>
          <a:p>
            <a:endParaRPr lang="et-EE" altLang="en-US"/>
          </a:p>
        </p:txBody>
      </p:sp>
      <p:sp>
        <p:nvSpPr>
          <p:cNvPr id="5" name="Jaluse kohatäide 4"/>
          <p:cNvSpPr>
            <a:spLocks noGrp="1"/>
          </p:cNvSpPr>
          <p:nvPr>
            <p:ph type="ftr" idx="11"/>
          </p:nvPr>
        </p:nvSpPr>
        <p:spPr/>
        <p:txBody>
          <a:bodyPr/>
          <a:lstStyle>
            <a:lvl1pPr>
              <a:defRPr/>
            </a:lvl1pPr>
          </a:lstStyle>
          <a:p>
            <a:endParaRPr lang="et-EE" altLang="en-US"/>
          </a:p>
        </p:txBody>
      </p:sp>
      <p:sp>
        <p:nvSpPr>
          <p:cNvPr id="6" name="Slaidinumbri kohatäide 5"/>
          <p:cNvSpPr>
            <a:spLocks noGrp="1"/>
          </p:cNvSpPr>
          <p:nvPr>
            <p:ph type="sldNum" idx="12"/>
          </p:nvPr>
        </p:nvSpPr>
        <p:spPr/>
        <p:txBody>
          <a:bodyPr/>
          <a:lstStyle>
            <a:lvl1pPr>
              <a:defRPr/>
            </a:lvl1pPr>
          </a:lstStyle>
          <a:p>
            <a:fld id="{68D978CB-D379-4D3E-AD51-C952ED221A75}" type="slidenum">
              <a:rPr lang="et-EE" altLang="en-US"/>
              <a:pPr/>
              <a:t>‹#›</a:t>
            </a:fld>
            <a:endParaRPr lang="et-EE" altLang="en-US"/>
          </a:p>
        </p:txBody>
      </p:sp>
    </p:spTree>
    <p:extLst>
      <p:ext uri="{BB962C8B-B14F-4D97-AF65-F5344CB8AC3E}">
        <p14:creationId xmlns:p14="http://schemas.microsoft.com/office/powerpoint/2010/main" val="14439000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n-US"/>
          </a:p>
        </p:txBody>
      </p:sp>
      <p:sp>
        <p:nvSpPr>
          <p:cNvPr id="3" name="Sisu kohatäide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4" name="Kuupäeva kohatäide 3"/>
          <p:cNvSpPr>
            <a:spLocks noGrp="1"/>
          </p:cNvSpPr>
          <p:nvPr>
            <p:ph type="dt" idx="10"/>
          </p:nvPr>
        </p:nvSpPr>
        <p:spPr/>
        <p:txBody>
          <a:bodyPr/>
          <a:lstStyle>
            <a:lvl1pPr>
              <a:defRPr/>
            </a:lvl1pPr>
          </a:lstStyle>
          <a:p>
            <a:endParaRPr lang="et-EE" altLang="en-US"/>
          </a:p>
        </p:txBody>
      </p:sp>
      <p:sp>
        <p:nvSpPr>
          <p:cNvPr id="5" name="Jaluse kohatäide 4"/>
          <p:cNvSpPr>
            <a:spLocks noGrp="1"/>
          </p:cNvSpPr>
          <p:nvPr>
            <p:ph type="ftr" idx="11"/>
          </p:nvPr>
        </p:nvSpPr>
        <p:spPr/>
        <p:txBody>
          <a:bodyPr/>
          <a:lstStyle>
            <a:lvl1pPr>
              <a:defRPr/>
            </a:lvl1pPr>
          </a:lstStyle>
          <a:p>
            <a:endParaRPr lang="et-EE" altLang="en-US"/>
          </a:p>
        </p:txBody>
      </p:sp>
      <p:sp>
        <p:nvSpPr>
          <p:cNvPr id="6" name="Slaidinumbri kohatäide 5"/>
          <p:cNvSpPr>
            <a:spLocks noGrp="1"/>
          </p:cNvSpPr>
          <p:nvPr>
            <p:ph type="sldNum" idx="12"/>
          </p:nvPr>
        </p:nvSpPr>
        <p:spPr/>
        <p:txBody>
          <a:bodyPr/>
          <a:lstStyle>
            <a:lvl1pPr>
              <a:defRPr/>
            </a:lvl1pPr>
          </a:lstStyle>
          <a:p>
            <a:fld id="{87A077C1-AD36-437D-A357-83C0FB8CF36F}" type="slidenum">
              <a:rPr lang="et-EE" altLang="en-US"/>
              <a:pPr/>
              <a:t>‹#›</a:t>
            </a:fld>
            <a:endParaRPr lang="et-EE" altLang="en-US"/>
          </a:p>
        </p:txBody>
      </p:sp>
    </p:spTree>
    <p:extLst>
      <p:ext uri="{BB962C8B-B14F-4D97-AF65-F5344CB8AC3E}">
        <p14:creationId xmlns:p14="http://schemas.microsoft.com/office/powerpoint/2010/main" val="27359566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722684" y="4407009"/>
            <a:ext cx="7771351" cy="1362369"/>
          </a:xfrm>
        </p:spPr>
        <p:txBody>
          <a:bodyPr anchor="t"/>
          <a:lstStyle>
            <a:lvl1pPr algn="l">
              <a:defRPr sz="4000" b="1" cap="all"/>
            </a:lvl1pPr>
          </a:lstStyle>
          <a:p>
            <a:r>
              <a:rPr lang="et-EE" smtClean="0"/>
              <a:t>Muutke tiitli laadi</a:t>
            </a:r>
            <a:endParaRPr lang="en-US"/>
          </a:p>
        </p:txBody>
      </p:sp>
      <p:sp>
        <p:nvSpPr>
          <p:cNvPr id="3" name="Teksti kohatäide 2"/>
          <p:cNvSpPr>
            <a:spLocks noGrp="1"/>
          </p:cNvSpPr>
          <p:nvPr>
            <p:ph type="body" idx="1"/>
          </p:nvPr>
        </p:nvSpPr>
        <p:spPr>
          <a:xfrm>
            <a:off x="722684" y="2906242"/>
            <a:ext cx="7771351" cy="1500834"/>
          </a:xfrm>
        </p:spPr>
        <p:txBody>
          <a:bodyPr anchor="b"/>
          <a:lstStyle>
            <a:lvl1pPr marL="0" indent="0">
              <a:buNone/>
              <a:defRPr sz="2000"/>
            </a:lvl1pPr>
            <a:lvl2pPr marL="458697" indent="0">
              <a:buNone/>
              <a:defRPr sz="1800"/>
            </a:lvl2pPr>
            <a:lvl3pPr marL="917407" indent="0">
              <a:buNone/>
              <a:defRPr sz="1600"/>
            </a:lvl3pPr>
            <a:lvl4pPr marL="1376106" indent="0">
              <a:buNone/>
              <a:defRPr sz="1400"/>
            </a:lvl4pPr>
            <a:lvl5pPr marL="1834810" indent="0">
              <a:buNone/>
              <a:defRPr sz="1400"/>
            </a:lvl5pPr>
            <a:lvl6pPr marL="2293514" indent="0">
              <a:buNone/>
              <a:defRPr sz="1400"/>
            </a:lvl6pPr>
            <a:lvl7pPr marL="2752216" indent="0">
              <a:buNone/>
              <a:defRPr sz="1400"/>
            </a:lvl7pPr>
            <a:lvl8pPr marL="3210919" indent="0">
              <a:buNone/>
              <a:defRPr sz="1400"/>
            </a:lvl8pPr>
            <a:lvl9pPr marL="3669620" indent="0">
              <a:buNone/>
              <a:defRPr sz="1400"/>
            </a:lvl9pPr>
          </a:lstStyle>
          <a:p>
            <a:pPr lvl="0"/>
            <a:r>
              <a:rPr lang="et-EE" smtClean="0"/>
              <a:t>Muutke teksti laade</a:t>
            </a:r>
          </a:p>
        </p:txBody>
      </p:sp>
      <p:sp>
        <p:nvSpPr>
          <p:cNvPr id="4" name="Kuupäeva kohatäide 3"/>
          <p:cNvSpPr>
            <a:spLocks noGrp="1"/>
          </p:cNvSpPr>
          <p:nvPr>
            <p:ph type="dt" idx="10"/>
          </p:nvPr>
        </p:nvSpPr>
        <p:spPr/>
        <p:txBody>
          <a:bodyPr/>
          <a:lstStyle>
            <a:lvl1pPr>
              <a:defRPr/>
            </a:lvl1pPr>
          </a:lstStyle>
          <a:p>
            <a:endParaRPr lang="et-EE" altLang="en-US"/>
          </a:p>
        </p:txBody>
      </p:sp>
      <p:sp>
        <p:nvSpPr>
          <p:cNvPr id="5" name="Jaluse kohatäide 4"/>
          <p:cNvSpPr>
            <a:spLocks noGrp="1"/>
          </p:cNvSpPr>
          <p:nvPr>
            <p:ph type="ftr" idx="11"/>
          </p:nvPr>
        </p:nvSpPr>
        <p:spPr/>
        <p:txBody>
          <a:bodyPr/>
          <a:lstStyle>
            <a:lvl1pPr>
              <a:defRPr/>
            </a:lvl1pPr>
          </a:lstStyle>
          <a:p>
            <a:endParaRPr lang="et-EE" altLang="en-US"/>
          </a:p>
        </p:txBody>
      </p:sp>
      <p:sp>
        <p:nvSpPr>
          <p:cNvPr id="6" name="Slaidinumbri kohatäide 5"/>
          <p:cNvSpPr>
            <a:spLocks noGrp="1"/>
          </p:cNvSpPr>
          <p:nvPr>
            <p:ph type="sldNum" idx="12"/>
          </p:nvPr>
        </p:nvSpPr>
        <p:spPr/>
        <p:txBody>
          <a:bodyPr/>
          <a:lstStyle>
            <a:lvl1pPr>
              <a:defRPr/>
            </a:lvl1pPr>
          </a:lstStyle>
          <a:p>
            <a:fld id="{810F7983-E769-422E-A410-E8E4EE53C2A1}" type="slidenum">
              <a:rPr lang="et-EE" altLang="en-US"/>
              <a:pPr/>
              <a:t>‹#›</a:t>
            </a:fld>
            <a:endParaRPr lang="et-EE" altLang="en-US"/>
          </a:p>
        </p:txBody>
      </p:sp>
    </p:spTree>
    <p:extLst>
      <p:ext uri="{BB962C8B-B14F-4D97-AF65-F5344CB8AC3E}">
        <p14:creationId xmlns:p14="http://schemas.microsoft.com/office/powerpoint/2010/main" val="42818715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n-US"/>
          </a:p>
        </p:txBody>
      </p:sp>
      <p:sp>
        <p:nvSpPr>
          <p:cNvPr id="3" name="Sisu kohatäide 2"/>
          <p:cNvSpPr>
            <a:spLocks noGrp="1"/>
          </p:cNvSpPr>
          <p:nvPr>
            <p:ph sz="half" idx="1"/>
          </p:nvPr>
        </p:nvSpPr>
        <p:spPr>
          <a:xfrm>
            <a:off x="511316" y="1772997"/>
            <a:ext cx="4529256" cy="45247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4" name="Sisu kohatäide 3"/>
          <p:cNvSpPr>
            <a:spLocks noGrp="1"/>
          </p:cNvSpPr>
          <p:nvPr>
            <p:ph sz="half" idx="2"/>
          </p:nvPr>
        </p:nvSpPr>
        <p:spPr>
          <a:xfrm>
            <a:off x="5195438" y="1772997"/>
            <a:ext cx="4530868" cy="45247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5" name="Kuupäeva kohatäide 4"/>
          <p:cNvSpPr>
            <a:spLocks noGrp="1"/>
          </p:cNvSpPr>
          <p:nvPr>
            <p:ph type="dt" idx="10"/>
          </p:nvPr>
        </p:nvSpPr>
        <p:spPr/>
        <p:txBody>
          <a:bodyPr/>
          <a:lstStyle>
            <a:lvl1pPr>
              <a:defRPr/>
            </a:lvl1pPr>
          </a:lstStyle>
          <a:p>
            <a:endParaRPr lang="et-EE" altLang="en-US"/>
          </a:p>
        </p:txBody>
      </p:sp>
      <p:sp>
        <p:nvSpPr>
          <p:cNvPr id="6" name="Jaluse kohatäide 5"/>
          <p:cNvSpPr>
            <a:spLocks noGrp="1"/>
          </p:cNvSpPr>
          <p:nvPr>
            <p:ph type="ftr" idx="11"/>
          </p:nvPr>
        </p:nvSpPr>
        <p:spPr/>
        <p:txBody>
          <a:bodyPr/>
          <a:lstStyle>
            <a:lvl1pPr>
              <a:defRPr/>
            </a:lvl1pPr>
          </a:lstStyle>
          <a:p>
            <a:endParaRPr lang="et-EE" altLang="en-US"/>
          </a:p>
        </p:txBody>
      </p:sp>
      <p:sp>
        <p:nvSpPr>
          <p:cNvPr id="7" name="Slaidinumbri kohatäide 6"/>
          <p:cNvSpPr>
            <a:spLocks noGrp="1"/>
          </p:cNvSpPr>
          <p:nvPr>
            <p:ph type="sldNum" idx="12"/>
          </p:nvPr>
        </p:nvSpPr>
        <p:spPr/>
        <p:txBody>
          <a:bodyPr/>
          <a:lstStyle>
            <a:lvl1pPr>
              <a:defRPr/>
            </a:lvl1pPr>
          </a:lstStyle>
          <a:p>
            <a:fld id="{5BF7FBC1-1E05-4772-BBF8-2E691503A362}" type="slidenum">
              <a:rPr lang="et-EE" altLang="en-US"/>
              <a:pPr/>
              <a:t>‹#›</a:t>
            </a:fld>
            <a:endParaRPr lang="et-EE" altLang="en-US"/>
          </a:p>
        </p:txBody>
      </p:sp>
    </p:spTree>
    <p:extLst>
      <p:ext uri="{BB962C8B-B14F-4D97-AF65-F5344CB8AC3E}">
        <p14:creationId xmlns:p14="http://schemas.microsoft.com/office/powerpoint/2010/main" val="42835166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456506" y="275406"/>
            <a:ext cx="8231051" cy="1142735"/>
          </a:xfrm>
        </p:spPr>
        <p:txBody>
          <a:bodyPr/>
          <a:lstStyle>
            <a:lvl1pPr>
              <a:defRPr/>
            </a:lvl1pPr>
          </a:lstStyle>
          <a:p>
            <a:r>
              <a:rPr lang="et-EE" smtClean="0"/>
              <a:t>Muutke tiitli laadi</a:t>
            </a:r>
            <a:endParaRPr lang="en-US"/>
          </a:p>
        </p:txBody>
      </p:sp>
      <p:sp>
        <p:nvSpPr>
          <p:cNvPr id="3" name="Teksti kohatäide 2"/>
          <p:cNvSpPr>
            <a:spLocks noGrp="1"/>
          </p:cNvSpPr>
          <p:nvPr>
            <p:ph type="body" idx="1"/>
          </p:nvPr>
        </p:nvSpPr>
        <p:spPr>
          <a:xfrm>
            <a:off x="456542" y="1535849"/>
            <a:ext cx="4040521" cy="639804"/>
          </a:xfrm>
        </p:spPr>
        <p:txBody>
          <a:bodyPr anchor="b"/>
          <a:lstStyle>
            <a:lvl1pPr marL="0" indent="0">
              <a:buNone/>
              <a:defRPr sz="2400" b="1"/>
            </a:lvl1pPr>
            <a:lvl2pPr marL="458697" indent="0">
              <a:buNone/>
              <a:defRPr sz="2000" b="1"/>
            </a:lvl2pPr>
            <a:lvl3pPr marL="917407" indent="0">
              <a:buNone/>
              <a:defRPr sz="1800" b="1"/>
            </a:lvl3pPr>
            <a:lvl4pPr marL="1376106" indent="0">
              <a:buNone/>
              <a:defRPr sz="1600" b="1"/>
            </a:lvl4pPr>
            <a:lvl5pPr marL="1834810" indent="0">
              <a:buNone/>
              <a:defRPr sz="1600" b="1"/>
            </a:lvl5pPr>
            <a:lvl6pPr marL="2293514" indent="0">
              <a:buNone/>
              <a:defRPr sz="1600" b="1"/>
            </a:lvl6pPr>
            <a:lvl7pPr marL="2752216" indent="0">
              <a:buNone/>
              <a:defRPr sz="1600" b="1"/>
            </a:lvl7pPr>
            <a:lvl8pPr marL="3210919" indent="0">
              <a:buNone/>
              <a:defRPr sz="1600" b="1"/>
            </a:lvl8pPr>
            <a:lvl9pPr marL="3669620" indent="0">
              <a:buNone/>
              <a:defRPr sz="1600" b="1"/>
            </a:lvl9pPr>
          </a:lstStyle>
          <a:p>
            <a:pPr lvl="0"/>
            <a:r>
              <a:rPr lang="et-EE" smtClean="0"/>
              <a:t>Muutke teksti laade</a:t>
            </a:r>
          </a:p>
        </p:txBody>
      </p:sp>
      <p:sp>
        <p:nvSpPr>
          <p:cNvPr id="4" name="Sisu kohatäide 3"/>
          <p:cNvSpPr>
            <a:spLocks noGrp="1"/>
          </p:cNvSpPr>
          <p:nvPr>
            <p:ph sz="half" idx="2"/>
          </p:nvPr>
        </p:nvSpPr>
        <p:spPr>
          <a:xfrm>
            <a:off x="456542" y="2175719"/>
            <a:ext cx="4040521" cy="39502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5" name="Teksti kohatäide 4"/>
          <p:cNvSpPr>
            <a:spLocks noGrp="1"/>
          </p:cNvSpPr>
          <p:nvPr>
            <p:ph type="body" sz="quarter" idx="3"/>
          </p:nvPr>
        </p:nvSpPr>
        <p:spPr>
          <a:xfrm>
            <a:off x="4645458" y="1535849"/>
            <a:ext cx="4042135" cy="639804"/>
          </a:xfrm>
        </p:spPr>
        <p:txBody>
          <a:bodyPr anchor="b"/>
          <a:lstStyle>
            <a:lvl1pPr marL="0" indent="0">
              <a:buNone/>
              <a:defRPr sz="2400" b="1"/>
            </a:lvl1pPr>
            <a:lvl2pPr marL="458697" indent="0">
              <a:buNone/>
              <a:defRPr sz="2000" b="1"/>
            </a:lvl2pPr>
            <a:lvl3pPr marL="917407" indent="0">
              <a:buNone/>
              <a:defRPr sz="1800" b="1"/>
            </a:lvl3pPr>
            <a:lvl4pPr marL="1376106" indent="0">
              <a:buNone/>
              <a:defRPr sz="1600" b="1"/>
            </a:lvl4pPr>
            <a:lvl5pPr marL="1834810" indent="0">
              <a:buNone/>
              <a:defRPr sz="1600" b="1"/>
            </a:lvl5pPr>
            <a:lvl6pPr marL="2293514" indent="0">
              <a:buNone/>
              <a:defRPr sz="1600" b="1"/>
            </a:lvl6pPr>
            <a:lvl7pPr marL="2752216" indent="0">
              <a:buNone/>
              <a:defRPr sz="1600" b="1"/>
            </a:lvl7pPr>
            <a:lvl8pPr marL="3210919" indent="0">
              <a:buNone/>
              <a:defRPr sz="1600" b="1"/>
            </a:lvl8pPr>
            <a:lvl9pPr marL="3669620" indent="0">
              <a:buNone/>
              <a:defRPr sz="1600" b="1"/>
            </a:lvl9pPr>
          </a:lstStyle>
          <a:p>
            <a:pPr lvl="0"/>
            <a:r>
              <a:rPr lang="et-EE" smtClean="0"/>
              <a:t>Muutke teksti laade</a:t>
            </a:r>
          </a:p>
        </p:txBody>
      </p:sp>
      <p:sp>
        <p:nvSpPr>
          <p:cNvPr id="6" name="Sisu kohatäide 5"/>
          <p:cNvSpPr>
            <a:spLocks noGrp="1"/>
          </p:cNvSpPr>
          <p:nvPr>
            <p:ph sz="quarter" idx="4"/>
          </p:nvPr>
        </p:nvSpPr>
        <p:spPr>
          <a:xfrm>
            <a:off x="4645458" y="2175719"/>
            <a:ext cx="4042135" cy="39502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7" name="Kuupäeva kohatäide 6"/>
          <p:cNvSpPr>
            <a:spLocks noGrp="1"/>
          </p:cNvSpPr>
          <p:nvPr>
            <p:ph type="dt" idx="10"/>
          </p:nvPr>
        </p:nvSpPr>
        <p:spPr/>
        <p:txBody>
          <a:bodyPr/>
          <a:lstStyle>
            <a:lvl1pPr>
              <a:defRPr/>
            </a:lvl1pPr>
          </a:lstStyle>
          <a:p>
            <a:endParaRPr lang="et-EE" altLang="en-US"/>
          </a:p>
        </p:txBody>
      </p:sp>
      <p:sp>
        <p:nvSpPr>
          <p:cNvPr id="8" name="Jaluse kohatäide 7"/>
          <p:cNvSpPr>
            <a:spLocks noGrp="1"/>
          </p:cNvSpPr>
          <p:nvPr>
            <p:ph type="ftr" idx="11"/>
          </p:nvPr>
        </p:nvSpPr>
        <p:spPr/>
        <p:txBody>
          <a:bodyPr/>
          <a:lstStyle>
            <a:lvl1pPr>
              <a:defRPr/>
            </a:lvl1pPr>
          </a:lstStyle>
          <a:p>
            <a:endParaRPr lang="et-EE" altLang="en-US"/>
          </a:p>
        </p:txBody>
      </p:sp>
      <p:sp>
        <p:nvSpPr>
          <p:cNvPr id="9" name="Slaidinumbri kohatäide 8"/>
          <p:cNvSpPr>
            <a:spLocks noGrp="1"/>
          </p:cNvSpPr>
          <p:nvPr>
            <p:ph type="sldNum" idx="12"/>
          </p:nvPr>
        </p:nvSpPr>
        <p:spPr/>
        <p:txBody>
          <a:bodyPr/>
          <a:lstStyle>
            <a:lvl1pPr>
              <a:defRPr/>
            </a:lvl1pPr>
          </a:lstStyle>
          <a:p>
            <a:fld id="{9207F9B2-E259-476C-AC0C-02CEB89CBB7C}" type="slidenum">
              <a:rPr lang="et-EE" altLang="en-US"/>
              <a:pPr/>
              <a:t>‹#›</a:t>
            </a:fld>
            <a:endParaRPr lang="et-EE" altLang="en-US"/>
          </a:p>
        </p:txBody>
      </p:sp>
    </p:spTree>
    <p:extLst>
      <p:ext uri="{BB962C8B-B14F-4D97-AF65-F5344CB8AC3E}">
        <p14:creationId xmlns:p14="http://schemas.microsoft.com/office/powerpoint/2010/main" val="28055943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n-US"/>
          </a:p>
        </p:txBody>
      </p:sp>
      <p:sp>
        <p:nvSpPr>
          <p:cNvPr id="3" name="Kuupäeva kohatäide 2"/>
          <p:cNvSpPr>
            <a:spLocks noGrp="1"/>
          </p:cNvSpPr>
          <p:nvPr>
            <p:ph type="dt" idx="10"/>
          </p:nvPr>
        </p:nvSpPr>
        <p:spPr/>
        <p:txBody>
          <a:bodyPr/>
          <a:lstStyle>
            <a:lvl1pPr>
              <a:defRPr/>
            </a:lvl1pPr>
          </a:lstStyle>
          <a:p>
            <a:endParaRPr lang="et-EE" altLang="en-US"/>
          </a:p>
        </p:txBody>
      </p:sp>
      <p:sp>
        <p:nvSpPr>
          <p:cNvPr id="4" name="Jaluse kohatäide 3"/>
          <p:cNvSpPr>
            <a:spLocks noGrp="1"/>
          </p:cNvSpPr>
          <p:nvPr>
            <p:ph type="ftr" idx="11"/>
          </p:nvPr>
        </p:nvSpPr>
        <p:spPr/>
        <p:txBody>
          <a:bodyPr/>
          <a:lstStyle>
            <a:lvl1pPr>
              <a:defRPr/>
            </a:lvl1pPr>
          </a:lstStyle>
          <a:p>
            <a:endParaRPr lang="et-EE" altLang="en-US"/>
          </a:p>
        </p:txBody>
      </p:sp>
      <p:sp>
        <p:nvSpPr>
          <p:cNvPr id="5" name="Slaidinumbri kohatäide 4"/>
          <p:cNvSpPr>
            <a:spLocks noGrp="1"/>
          </p:cNvSpPr>
          <p:nvPr>
            <p:ph type="sldNum" idx="12"/>
          </p:nvPr>
        </p:nvSpPr>
        <p:spPr/>
        <p:txBody>
          <a:bodyPr/>
          <a:lstStyle>
            <a:lvl1pPr>
              <a:defRPr/>
            </a:lvl1pPr>
          </a:lstStyle>
          <a:p>
            <a:fld id="{C4617E69-1F1E-437C-A16C-6A9C5A41203A}" type="slidenum">
              <a:rPr lang="et-EE" altLang="en-US"/>
              <a:pPr/>
              <a:t>‹#›</a:t>
            </a:fld>
            <a:endParaRPr lang="et-EE" altLang="en-US"/>
          </a:p>
        </p:txBody>
      </p:sp>
    </p:spTree>
    <p:extLst>
      <p:ext uri="{BB962C8B-B14F-4D97-AF65-F5344CB8AC3E}">
        <p14:creationId xmlns:p14="http://schemas.microsoft.com/office/powerpoint/2010/main" val="23355478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AA98AD-FE5F-4D6F-9C2D-D1F436BBD419}" type="datetimeFigureOut">
              <a:rPr lang="et-EE" smtClean="0"/>
              <a:t>08.03.2018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5D85746E-2B1A-468B-9D9F-B1B0EDFF8EAF}" type="slidenum">
              <a:rPr lang="et-EE" smtClean="0"/>
              <a:t>‹#›</a:t>
            </a:fld>
            <a:endParaRPr lang="et-EE"/>
          </a:p>
        </p:txBody>
      </p:sp>
    </p:spTree>
    <p:extLst>
      <p:ext uri="{BB962C8B-B14F-4D97-AF65-F5344CB8AC3E}">
        <p14:creationId xmlns:p14="http://schemas.microsoft.com/office/powerpoint/2010/main" val="5233078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idx="10"/>
          </p:nvPr>
        </p:nvSpPr>
        <p:spPr/>
        <p:txBody>
          <a:bodyPr/>
          <a:lstStyle>
            <a:lvl1pPr>
              <a:defRPr/>
            </a:lvl1pPr>
          </a:lstStyle>
          <a:p>
            <a:endParaRPr lang="et-EE" altLang="en-US"/>
          </a:p>
        </p:txBody>
      </p:sp>
      <p:sp>
        <p:nvSpPr>
          <p:cNvPr id="3" name="Jaluse kohatäide 2"/>
          <p:cNvSpPr>
            <a:spLocks noGrp="1"/>
          </p:cNvSpPr>
          <p:nvPr>
            <p:ph type="ftr" idx="11"/>
          </p:nvPr>
        </p:nvSpPr>
        <p:spPr/>
        <p:txBody>
          <a:bodyPr/>
          <a:lstStyle>
            <a:lvl1pPr>
              <a:defRPr/>
            </a:lvl1pPr>
          </a:lstStyle>
          <a:p>
            <a:endParaRPr lang="et-EE" altLang="en-US"/>
          </a:p>
        </p:txBody>
      </p:sp>
      <p:sp>
        <p:nvSpPr>
          <p:cNvPr id="4" name="Slaidinumbri kohatäide 3"/>
          <p:cNvSpPr>
            <a:spLocks noGrp="1"/>
          </p:cNvSpPr>
          <p:nvPr>
            <p:ph type="sldNum" idx="12"/>
          </p:nvPr>
        </p:nvSpPr>
        <p:spPr/>
        <p:txBody>
          <a:bodyPr/>
          <a:lstStyle>
            <a:lvl1pPr>
              <a:defRPr/>
            </a:lvl1pPr>
          </a:lstStyle>
          <a:p>
            <a:fld id="{CFF86B7C-9D50-4D36-8093-D7E281ACD0B0}" type="slidenum">
              <a:rPr lang="et-EE" altLang="en-US"/>
              <a:pPr/>
              <a:t>‹#›</a:t>
            </a:fld>
            <a:endParaRPr lang="et-EE" altLang="en-US"/>
          </a:p>
        </p:txBody>
      </p:sp>
    </p:spTree>
    <p:extLst>
      <p:ext uri="{BB962C8B-B14F-4D97-AF65-F5344CB8AC3E}">
        <p14:creationId xmlns:p14="http://schemas.microsoft.com/office/powerpoint/2010/main" val="28203101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6475" y="273814"/>
            <a:ext cx="3009826" cy="1161833"/>
          </a:xfrm>
        </p:spPr>
        <p:txBody>
          <a:bodyPr anchor="b"/>
          <a:lstStyle>
            <a:lvl1pPr algn="l">
              <a:defRPr sz="2000" b="1"/>
            </a:lvl1pPr>
          </a:lstStyle>
          <a:p>
            <a:r>
              <a:rPr lang="et-EE" smtClean="0"/>
              <a:t>Muutke tiitli laadi</a:t>
            </a:r>
            <a:endParaRPr lang="en-US"/>
          </a:p>
        </p:txBody>
      </p:sp>
      <p:sp>
        <p:nvSpPr>
          <p:cNvPr id="3" name="Sisu kohatäide 2"/>
          <p:cNvSpPr>
            <a:spLocks noGrp="1"/>
          </p:cNvSpPr>
          <p:nvPr>
            <p:ph idx="1"/>
          </p:nvPr>
        </p:nvSpPr>
        <p:spPr>
          <a:xfrm>
            <a:off x="3574438" y="273768"/>
            <a:ext cx="5113155" cy="58521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4" name="Teksti kohatäide 3"/>
          <p:cNvSpPr>
            <a:spLocks noGrp="1"/>
          </p:cNvSpPr>
          <p:nvPr>
            <p:ph type="body" sz="half" idx="2"/>
          </p:nvPr>
        </p:nvSpPr>
        <p:spPr>
          <a:xfrm>
            <a:off x="456475" y="1435647"/>
            <a:ext cx="3009826" cy="4690306"/>
          </a:xfrm>
        </p:spPr>
        <p:txBody>
          <a:bodyPr/>
          <a:lstStyle>
            <a:lvl1pPr marL="0" indent="0">
              <a:buNone/>
              <a:defRPr sz="1400"/>
            </a:lvl1pPr>
            <a:lvl2pPr marL="458697" indent="0">
              <a:buNone/>
              <a:defRPr sz="1200"/>
            </a:lvl2pPr>
            <a:lvl3pPr marL="917407" indent="0">
              <a:buNone/>
              <a:defRPr sz="1000"/>
            </a:lvl3pPr>
            <a:lvl4pPr marL="1376106" indent="0">
              <a:buNone/>
              <a:defRPr sz="900"/>
            </a:lvl4pPr>
            <a:lvl5pPr marL="1834810" indent="0">
              <a:buNone/>
              <a:defRPr sz="900"/>
            </a:lvl5pPr>
            <a:lvl6pPr marL="2293514" indent="0">
              <a:buNone/>
              <a:defRPr sz="900"/>
            </a:lvl6pPr>
            <a:lvl7pPr marL="2752216" indent="0">
              <a:buNone/>
              <a:defRPr sz="900"/>
            </a:lvl7pPr>
            <a:lvl8pPr marL="3210919" indent="0">
              <a:buNone/>
              <a:defRPr sz="900"/>
            </a:lvl8pPr>
            <a:lvl9pPr marL="3669620" indent="0">
              <a:buNone/>
              <a:defRPr sz="900"/>
            </a:lvl9pPr>
          </a:lstStyle>
          <a:p>
            <a:pPr lvl="0"/>
            <a:r>
              <a:rPr lang="et-EE" smtClean="0"/>
              <a:t>Muutke teksti laade</a:t>
            </a:r>
          </a:p>
        </p:txBody>
      </p:sp>
      <p:sp>
        <p:nvSpPr>
          <p:cNvPr id="5" name="Kuupäeva kohatäide 4"/>
          <p:cNvSpPr>
            <a:spLocks noGrp="1"/>
          </p:cNvSpPr>
          <p:nvPr>
            <p:ph type="dt" idx="10"/>
          </p:nvPr>
        </p:nvSpPr>
        <p:spPr/>
        <p:txBody>
          <a:bodyPr/>
          <a:lstStyle>
            <a:lvl1pPr>
              <a:defRPr/>
            </a:lvl1pPr>
          </a:lstStyle>
          <a:p>
            <a:endParaRPr lang="et-EE" altLang="en-US"/>
          </a:p>
        </p:txBody>
      </p:sp>
      <p:sp>
        <p:nvSpPr>
          <p:cNvPr id="6" name="Jaluse kohatäide 5"/>
          <p:cNvSpPr>
            <a:spLocks noGrp="1"/>
          </p:cNvSpPr>
          <p:nvPr>
            <p:ph type="ftr" idx="11"/>
          </p:nvPr>
        </p:nvSpPr>
        <p:spPr/>
        <p:txBody>
          <a:bodyPr/>
          <a:lstStyle>
            <a:lvl1pPr>
              <a:defRPr/>
            </a:lvl1pPr>
          </a:lstStyle>
          <a:p>
            <a:endParaRPr lang="et-EE" altLang="en-US"/>
          </a:p>
        </p:txBody>
      </p:sp>
      <p:sp>
        <p:nvSpPr>
          <p:cNvPr id="7" name="Slaidinumbri kohatäide 6"/>
          <p:cNvSpPr>
            <a:spLocks noGrp="1"/>
          </p:cNvSpPr>
          <p:nvPr>
            <p:ph type="sldNum" idx="12"/>
          </p:nvPr>
        </p:nvSpPr>
        <p:spPr/>
        <p:txBody>
          <a:bodyPr/>
          <a:lstStyle>
            <a:lvl1pPr>
              <a:defRPr/>
            </a:lvl1pPr>
          </a:lstStyle>
          <a:p>
            <a:fld id="{72DCDA69-4B48-4392-8E4E-3225A37EFC46}" type="slidenum">
              <a:rPr lang="et-EE" altLang="en-US"/>
              <a:pPr/>
              <a:t>‹#›</a:t>
            </a:fld>
            <a:endParaRPr lang="et-EE" altLang="en-US"/>
          </a:p>
        </p:txBody>
      </p:sp>
    </p:spTree>
    <p:extLst>
      <p:ext uri="{BB962C8B-B14F-4D97-AF65-F5344CB8AC3E}">
        <p14:creationId xmlns:p14="http://schemas.microsoft.com/office/powerpoint/2010/main" val="34040194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092" y="4800122"/>
            <a:ext cx="5487367" cy="566593"/>
          </a:xfrm>
        </p:spPr>
        <p:txBody>
          <a:bodyPr anchor="b"/>
          <a:lstStyle>
            <a:lvl1pPr algn="l">
              <a:defRPr sz="2000" b="1"/>
            </a:lvl1pPr>
          </a:lstStyle>
          <a:p>
            <a:r>
              <a:rPr lang="et-EE" smtClean="0"/>
              <a:t>Muutke tiitli laadi</a:t>
            </a:r>
            <a:endParaRPr lang="en-US"/>
          </a:p>
        </p:txBody>
      </p:sp>
      <p:sp>
        <p:nvSpPr>
          <p:cNvPr id="3" name="Pildi kohatäide 2"/>
          <p:cNvSpPr>
            <a:spLocks noGrp="1"/>
          </p:cNvSpPr>
          <p:nvPr>
            <p:ph type="pic" idx="1"/>
          </p:nvPr>
        </p:nvSpPr>
        <p:spPr>
          <a:xfrm>
            <a:off x="1792092" y="612815"/>
            <a:ext cx="5487367" cy="4114163"/>
          </a:xfrm>
        </p:spPr>
        <p:txBody>
          <a:bodyPr/>
          <a:lstStyle>
            <a:lvl1pPr marL="0" indent="0">
              <a:buNone/>
              <a:defRPr sz="3200"/>
            </a:lvl1pPr>
            <a:lvl2pPr marL="458697" indent="0">
              <a:buNone/>
              <a:defRPr sz="2800"/>
            </a:lvl2pPr>
            <a:lvl3pPr marL="917407" indent="0">
              <a:buNone/>
              <a:defRPr sz="2400"/>
            </a:lvl3pPr>
            <a:lvl4pPr marL="1376106" indent="0">
              <a:buNone/>
              <a:defRPr sz="2000"/>
            </a:lvl4pPr>
            <a:lvl5pPr marL="1834810" indent="0">
              <a:buNone/>
              <a:defRPr sz="2000"/>
            </a:lvl5pPr>
            <a:lvl6pPr marL="2293514" indent="0">
              <a:buNone/>
              <a:defRPr sz="2000"/>
            </a:lvl6pPr>
            <a:lvl7pPr marL="2752216" indent="0">
              <a:buNone/>
              <a:defRPr sz="2000"/>
            </a:lvl7pPr>
            <a:lvl8pPr marL="3210919" indent="0">
              <a:buNone/>
              <a:defRPr sz="2000"/>
            </a:lvl8pPr>
            <a:lvl9pPr marL="3669620" indent="0">
              <a:buNone/>
              <a:defRPr sz="2000"/>
            </a:lvl9pPr>
          </a:lstStyle>
          <a:p>
            <a:r>
              <a:rPr lang="et-EE" smtClean="0"/>
              <a:t>Pildi lisamiseks klõpsake ikooni</a:t>
            </a:r>
            <a:endParaRPr lang="en-US"/>
          </a:p>
        </p:txBody>
      </p:sp>
      <p:sp>
        <p:nvSpPr>
          <p:cNvPr id="4" name="Teksti kohatäide 3"/>
          <p:cNvSpPr>
            <a:spLocks noGrp="1"/>
          </p:cNvSpPr>
          <p:nvPr>
            <p:ph type="body" sz="half" idx="2"/>
          </p:nvPr>
        </p:nvSpPr>
        <p:spPr>
          <a:xfrm>
            <a:off x="1792092" y="5366715"/>
            <a:ext cx="5487367" cy="805326"/>
          </a:xfrm>
        </p:spPr>
        <p:txBody>
          <a:bodyPr/>
          <a:lstStyle>
            <a:lvl1pPr marL="0" indent="0">
              <a:buNone/>
              <a:defRPr sz="1400"/>
            </a:lvl1pPr>
            <a:lvl2pPr marL="458697" indent="0">
              <a:buNone/>
              <a:defRPr sz="1200"/>
            </a:lvl2pPr>
            <a:lvl3pPr marL="917407" indent="0">
              <a:buNone/>
              <a:defRPr sz="1000"/>
            </a:lvl3pPr>
            <a:lvl4pPr marL="1376106" indent="0">
              <a:buNone/>
              <a:defRPr sz="900"/>
            </a:lvl4pPr>
            <a:lvl5pPr marL="1834810" indent="0">
              <a:buNone/>
              <a:defRPr sz="900"/>
            </a:lvl5pPr>
            <a:lvl6pPr marL="2293514" indent="0">
              <a:buNone/>
              <a:defRPr sz="900"/>
            </a:lvl6pPr>
            <a:lvl7pPr marL="2752216" indent="0">
              <a:buNone/>
              <a:defRPr sz="900"/>
            </a:lvl7pPr>
            <a:lvl8pPr marL="3210919" indent="0">
              <a:buNone/>
              <a:defRPr sz="900"/>
            </a:lvl8pPr>
            <a:lvl9pPr marL="3669620" indent="0">
              <a:buNone/>
              <a:defRPr sz="900"/>
            </a:lvl9pPr>
          </a:lstStyle>
          <a:p>
            <a:pPr lvl="0"/>
            <a:r>
              <a:rPr lang="et-EE" smtClean="0"/>
              <a:t>Muutke teksti laade</a:t>
            </a:r>
          </a:p>
        </p:txBody>
      </p:sp>
      <p:sp>
        <p:nvSpPr>
          <p:cNvPr id="5" name="Kuupäeva kohatäide 4"/>
          <p:cNvSpPr>
            <a:spLocks noGrp="1"/>
          </p:cNvSpPr>
          <p:nvPr>
            <p:ph type="dt" idx="10"/>
          </p:nvPr>
        </p:nvSpPr>
        <p:spPr/>
        <p:txBody>
          <a:bodyPr/>
          <a:lstStyle>
            <a:lvl1pPr>
              <a:defRPr/>
            </a:lvl1pPr>
          </a:lstStyle>
          <a:p>
            <a:endParaRPr lang="et-EE" altLang="en-US"/>
          </a:p>
        </p:txBody>
      </p:sp>
      <p:sp>
        <p:nvSpPr>
          <p:cNvPr id="6" name="Jaluse kohatäide 5"/>
          <p:cNvSpPr>
            <a:spLocks noGrp="1"/>
          </p:cNvSpPr>
          <p:nvPr>
            <p:ph type="ftr" idx="11"/>
          </p:nvPr>
        </p:nvSpPr>
        <p:spPr/>
        <p:txBody>
          <a:bodyPr/>
          <a:lstStyle>
            <a:lvl1pPr>
              <a:defRPr/>
            </a:lvl1pPr>
          </a:lstStyle>
          <a:p>
            <a:endParaRPr lang="et-EE" altLang="en-US"/>
          </a:p>
        </p:txBody>
      </p:sp>
      <p:sp>
        <p:nvSpPr>
          <p:cNvPr id="7" name="Slaidinumbri kohatäide 6"/>
          <p:cNvSpPr>
            <a:spLocks noGrp="1"/>
          </p:cNvSpPr>
          <p:nvPr>
            <p:ph type="sldNum" idx="12"/>
          </p:nvPr>
        </p:nvSpPr>
        <p:spPr/>
        <p:txBody>
          <a:bodyPr/>
          <a:lstStyle>
            <a:lvl1pPr>
              <a:defRPr/>
            </a:lvl1pPr>
          </a:lstStyle>
          <a:p>
            <a:fld id="{9336B476-2438-4696-9EE1-164833E8593E}" type="slidenum">
              <a:rPr lang="et-EE" altLang="en-US"/>
              <a:pPr/>
              <a:t>‹#›</a:t>
            </a:fld>
            <a:endParaRPr lang="et-EE" altLang="en-US"/>
          </a:p>
        </p:txBody>
      </p:sp>
    </p:spTree>
    <p:extLst>
      <p:ext uri="{BB962C8B-B14F-4D97-AF65-F5344CB8AC3E}">
        <p14:creationId xmlns:p14="http://schemas.microsoft.com/office/powerpoint/2010/main" val="21279490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n-US"/>
          </a:p>
        </p:txBody>
      </p:sp>
      <p:sp>
        <p:nvSpPr>
          <p:cNvPr id="3" name="Vertikaalteksti kohatäide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4" name="Kuupäeva kohatäide 3"/>
          <p:cNvSpPr>
            <a:spLocks noGrp="1"/>
          </p:cNvSpPr>
          <p:nvPr>
            <p:ph type="dt" idx="10"/>
          </p:nvPr>
        </p:nvSpPr>
        <p:spPr/>
        <p:txBody>
          <a:bodyPr/>
          <a:lstStyle>
            <a:lvl1pPr>
              <a:defRPr/>
            </a:lvl1pPr>
          </a:lstStyle>
          <a:p>
            <a:endParaRPr lang="et-EE" altLang="en-US"/>
          </a:p>
        </p:txBody>
      </p:sp>
      <p:sp>
        <p:nvSpPr>
          <p:cNvPr id="5" name="Jaluse kohatäide 4"/>
          <p:cNvSpPr>
            <a:spLocks noGrp="1"/>
          </p:cNvSpPr>
          <p:nvPr>
            <p:ph type="ftr" idx="11"/>
          </p:nvPr>
        </p:nvSpPr>
        <p:spPr/>
        <p:txBody>
          <a:bodyPr/>
          <a:lstStyle>
            <a:lvl1pPr>
              <a:defRPr/>
            </a:lvl1pPr>
          </a:lstStyle>
          <a:p>
            <a:endParaRPr lang="et-EE" altLang="en-US"/>
          </a:p>
        </p:txBody>
      </p:sp>
      <p:sp>
        <p:nvSpPr>
          <p:cNvPr id="6" name="Slaidinumbri kohatäide 5"/>
          <p:cNvSpPr>
            <a:spLocks noGrp="1"/>
          </p:cNvSpPr>
          <p:nvPr>
            <p:ph type="sldNum" idx="12"/>
          </p:nvPr>
        </p:nvSpPr>
        <p:spPr/>
        <p:txBody>
          <a:bodyPr/>
          <a:lstStyle>
            <a:lvl1pPr>
              <a:defRPr/>
            </a:lvl1pPr>
          </a:lstStyle>
          <a:p>
            <a:fld id="{E35814EE-1AFA-4908-9646-63BBFE75EF41}" type="slidenum">
              <a:rPr lang="et-EE" altLang="en-US"/>
              <a:pPr/>
              <a:t>‹#›</a:t>
            </a:fld>
            <a:endParaRPr lang="et-EE" altLang="en-US"/>
          </a:p>
        </p:txBody>
      </p:sp>
    </p:spTree>
    <p:extLst>
      <p:ext uri="{BB962C8B-B14F-4D97-AF65-F5344CB8AC3E}">
        <p14:creationId xmlns:p14="http://schemas.microsoft.com/office/powerpoint/2010/main" val="11346825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7422947" y="302461"/>
            <a:ext cx="2303339" cy="5995379"/>
          </a:xfrm>
        </p:spPr>
        <p:txBody>
          <a:bodyPr vert="eaVert"/>
          <a:lstStyle/>
          <a:p>
            <a:r>
              <a:rPr lang="et-EE" smtClean="0"/>
              <a:t>Muutke tiitli laadi</a:t>
            </a:r>
            <a:endParaRPr lang="en-US"/>
          </a:p>
        </p:txBody>
      </p:sp>
      <p:sp>
        <p:nvSpPr>
          <p:cNvPr id="3" name="Vertikaalteksti kohatäide 2"/>
          <p:cNvSpPr>
            <a:spLocks noGrp="1"/>
          </p:cNvSpPr>
          <p:nvPr>
            <p:ph type="body" orient="vert" idx="1"/>
          </p:nvPr>
        </p:nvSpPr>
        <p:spPr>
          <a:xfrm>
            <a:off x="511331" y="302461"/>
            <a:ext cx="6756784" cy="5995379"/>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a:p>
        </p:txBody>
      </p:sp>
      <p:sp>
        <p:nvSpPr>
          <p:cNvPr id="4" name="Kuupäeva kohatäide 3"/>
          <p:cNvSpPr>
            <a:spLocks noGrp="1"/>
          </p:cNvSpPr>
          <p:nvPr>
            <p:ph type="dt" idx="10"/>
          </p:nvPr>
        </p:nvSpPr>
        <p:spPr/>
        <p:txBody>
          <a:bodyPr/>
          <a:lstStyle>
            <a:lvl1pPr>
              <a:defRPr/>
            </a:lvl1pPr>
          </a:lstStyle>
          <a:p>
            <a:endParaRPr lang="et-EE" altLang="en-US"/>
          </a:p>
        </p:txBody>
      </p:sp>
      <p:sp>
        <p:nvSpPr>
          <p:cNvPr id="5" name="Jaluse kohatäide 4"/>
          <p:cNvSpPr>
            <a:spLocks noGrp="1"/>
          </p:cNvSpPr>
          <p:nvPr>
            <p:ph type="ftr" idx="11"/>
          </p:nvPr>
        </p:nvSpPr>
        <p:spPr/>
        <p:txBody>
          <a:bodyPr/>
          <a:lstStyle>
            <a:lvl1pPr>
              <a:defRPr/>
            </a:lvl1pPr>
          </a:lstStyle>
          <a:p>
            <a:endParaRPr lang="et-EE" altLang="en-US"/>
          </a:p>
        </p:txBody>
      </p:sp>
      <p:sp>
        <p:nvSpPr>
          <p:cNvPr id="6" name="Slaidinumbri kohatäide 5"/>
          <p:cNvSpPr>
            <a:spLocks noGrp="1"/>
          </p:cNvSpPr>
          <p:nvPr>
            <p:ph type="sldNum" idx="12"/>
          </p:nvPr>
        </p:nvSpPr>
        <p:spPr/>
        <p:txBody>
          <a:bodyPr/>
          <a:lstStyle>
            <a:lvl1pPr>
              <a:defRPr/>
            </a:lvl1pPr>
          </a:lstStyle>
          <a:p>
            <a:fld id="{BCD245DB-0FEE-47BB-BA83-56F132CD4E85}" type="slidenum">
              <a:rPr lang="et-EE" altLang="en-US"/>
              <a:pPr/>
              <a:t>‹#›</a:t>
            </a:fld>
            <a:endParaRPr lang="et-EE" altLang="en-US"/>
          </a:p>
        </p:txBody>
      </p:sp>
    </p:spTree>
    <p:extLst>
      <p:ext uri="{BB962C8B-B14F-4D97-AF65-F5344CB8AC3E}">
        <p14:creationId xmlns:p14="http://schemas.microsoft.com/office/powerpoint/2010/main" val="607223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Kohandatud paigutus">
    <p:spTree>
      <p:nvGrpSpPr>
        <p:cNvPr id="1" name=""/>
        <p:cNvGrpSpPr/>
        <p:nvPr/>
      </p:nvGrpSpPr>
      <p:grpSpPr>
        <a:xfrm>
          <a:off x="0" y="0"/>
          <a:ext cx="0" cy="0"/>
          <a:chOff x="0" y="0"/>
          <a:chExt cx="0" cy="0"/>
        </a:xfrm>
      </p:grpSpPr>
      <p:sp>
        <p:nvSpPr>
          <p:cNvPr id="2" name="Pealkiri 1"/>
          <p:cNvSpPr>
            <a:spLocks noGrp="1"/>
          </p:cNvSpPr>
          <p:nvPr>
            <p:ph type="title"/>
          </p:nvPr>
        </p:nvSpPr>
        <p:spPr>
          <a:xfrm>
            <a:off x="511338" y="302461"/>
            <a:ext cx="9214970" cy="1263693"/>
          </a:xfrm>
        </p:spPr>
        <p:txBody>
          <a:bodyPr/>
          <a:lstStyle/>
          <a:p>
            <a:r>
              <a:rPr lang="et-EE" smtClean="0"/>
              <a:t>Muutke tiitli laadi</a:t>
            </a:r>
            <a:endParaRPr lang="en-US"/>
          </a:p>
        </p:txBody>
      </p:sp>
      <p:sp>
        <p:nvSpPr>
          <p:cNvPr id="3" name="Kuupäeva kohatäide 2"/>
          <p:cNvSpPr>
            <a:spLocks noGrp="1"/>
          </p:cNvSpPr>
          <p:nvPr>
            <p:ph type="dt" idx="10"/>
          </p:nvPr>
        </p:nvSpPr>
        <p:spPr>
          <a:xfrm>
            <a:off x="511383" y="6904155"/>
            <a:ext cx="2383989" cy="520438"/>
          </a:xfrm>
        </p:spPr>
        <p:txBody>
          <a:bodyPr/>
          <a:lstStyle>
            <a:lvl1pPr>
              <a:defRPr/>
            </a:lvl1pPr>
          </a:lstStyle>
          <a:p>
            <a:endParaRPr lang="et-EE" altLang="en-US"/>
          </a:p>
        </p:txBody>
      </p:sp>
      <p:sp>
        <p:nvSpPr>
          <p:cNvPr id="4" name="Jaluse kohatäide 3"/>
          <p:cNvSpPr>
            <a:spLocks noGrp="1"/>
          </p:cNvSpPr>
          <p:nvPr>
            <p:ph type="ftr" idx="11"/>
          </p:nvPr>
        </p:nvSpPr>
        <p:spPr>
          <a:xfrm>
            <a:off x="3503409" y="6904155"/>
            <a:ext cx="3245321" cy="520438"/>
          </a:xfrm>
        </p:spPr>
        <p:txBody>
          <a:bodyPr/>
          <a:lstStyle>
            <a:lvl1pPr>
              <a:defRPr/>
            </a:lvl1pPr>
          </a:lstStyle>
          <a:p>
            <a:endParaRPr lang="et-EE" altLang="en-US"/>
          </a:p>
        </p:txBody>
      </p:sp>
      <p:sp>
        <p:nvSpPr>
          <p:cNvPr id="5" name="Slaidinumbri kohatäide 4"/>
          <p:cNvSpPr>
            <a:spLocks noGrp="1"/>
          </p:cNvSpPr>
          <p:nvPr>
            <p:ph type="sldNum" idx="12"/>
          </p:nvPr>
        </p:nvSpPr>
        <p:spPr>
          <a:xfrm>
            <a:off x="7343979" y="6904155"/>
            <a:ext cx="2383989" cy="520438"/>
          </a:xfrm>
        </p:spPr>
        <p:txBody>
          <a:bodyPr/>
          <a:lstStyle>
            <a:lvl1pPr>
              <a:defRPr/>
            </a:lvl1pPr>
          </a:lstStyle>
          <a:p>
            <a:fld id="{34AFCCB4-A273-4296-A4AC-1277F36479C6}" type="slidenum">
              <a:rPr lang="et-EE" altLang="en-US"/>
              <a:pPr/>
              <a:t>‹#›</a:t>
            </a:fld>
            <a:endParaRPr lang="et-EE" altLang="en-US"/>
          </a:p>
        </p:txBody>
      </p:sp>
    </p:spTree>
    <p:extLst>
      <p:ext uri="{BB962C8B-B14F-4D97-AF65-F5344CB8AC3E}">
        <p14:creationId xmlns:p14="http://schemas.microsoft.com/office/powerpoint/2010/main" val="15714988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End Slide Blue">
    <p:spTree>
      <p:nvGrpSpPr>
        <p:cNvPr id="1" name=""/>
        <p:cNvGrpSpPr/>
        <p:nvPr/>
      </p:nvGrpSpPr>
      <p:grpSpPr>
        <a:xfrm>
          <a:off x="0" y="0"/>
          <a:ext cx="0" cy="0"/>
          <a:chOff x="0" y="0"/>
          <a:chExt cx="0" cy="0"/>
        </a:xfrm>
      </p:grpSpPr>
      <p:sp>
        <p:nvSpPr>
          <p:cNvPr id="5" name="Rectangle 4"/>
          <p:cNvSpPr/>
          <p:nvPr userDrawn="1"/>
        </p:nvSpPr>
        <p:spPr bwMode="auto">
          <a:xfrm>
            <a:off x="0" y="1805134"/>
            <a:ext cx="9144000" cy="5052866"/>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2094" tIns="46046" rIns="92094" bIns="46046" numCol="1" rtlCol="0" anchor="t" anchorCtr="0" compatLnSpc="1">
            <a:prstTxWarp prst="textNoShape">
              <a:avLst/>
            </a:prstTxWarp>
          </a:bodyPr>
          <a:lstStyle/>
          <a:p>
            <a:pPr defTabSz="452478" fontAlgn="base" hangingPunct="0">
              <a:lnSpc>
                <a:spcPct val="110000"/>
              </a:lnSpc>
              <a:spcBef>
                <a:spcPct val="0"/>
              </a:spcBef>
              <a:spcAft>
                <a:spcPct val="0"/>
              </a:spcAft>
              <a:buClr>
                <a:srgbClr val="000000"/>
              </a:buClr>
              <a:buSzPct val="100000"/>
              <a:buFont typeface="Times New Roman" panose="02020603050405020304" pitchFamily="18" charset="0"/>
              <a:buNone/>
            </a:pPr>
            <a:endParaRPr lang="en-US" smtClean="0">
              <a:noFill/>
            </a:endParaRPr>
          </a:p>
        </p:txBody>
      </p:sp>
      <p:sp>
        <p:nvSpPr>
          <p:cNvPr id="7" name="Title 1"/>
          <p:cNvSpPr>
            <a:spLocks noGrp="1"/>
          </p:cNvSpPr>
          <p:nvPr>
            <p:ph type="ctrTitle" hasCustomPrompt="1"/>
          </p:nvPr>
        </p:nvSpPr>
        <p:spPr>
          <a:xfrm>
            <a:off x="1426537" y="2454279"/>
            <a:ext cx="7315576" cy="974751"/>
          </a:xfrm>
        </p:spPr>
        <p:txBody>
          <a:bodyPr tIns="87018" anchor="t" anchorCtr="0"/>
          <a:lstStyle>
            <a:lvl1pPr algn="l">
              <a:defRPr sz="5800">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426537" y="3645605"/>
            <a:ext cx="7315576" cy="1732411"/>
          </a:xfrm>
        </p:spPr>
        <p:txBody>
          <a:bodyPr/>
          <a:lstStyle>
            <a:lvl1pPr marL="0" indent="0" algn="l">
              <a:spcAft>
                <a:spcPts val="0"/>
              </a:spcAft>
              <a:buNone/>
              <a:defRPr sz="2600" b="0">
                <a:solidFill>
                  <a:schemeClr val="bg1"/>
                </a:solidFill>
              </a:defRPr>
            </a:lvl1pPr>
            <a:lvl2pPr marL="460469" indent="0" algn="ctr">
              <a:buNone/>
              <a:defRPr sz="2000"/>
            </a:lvl2pPr>
            <a:lvl3pPr marL="920946" indent="0" algn="ctr">
              <a:buNone/>
              <a:defRPr sz="1800"/>
            </a:lvl3pPr>
            <a:lvl4pPr marL="1381415" indent="0" algn="ctr">
              <a:buNone/>
              <a:defRPr sz="1600"/>
            </a:lvl4pPr>
            <a:lvl5pPr marL="1841888" indent="0" algn="ctr">
              <a:buNone/>
              <a:defRPr sz="1600"/>
            </a:lvl5pPr>
            <a:lvl6pPr marL="2302359" indent="0" algn="ctr">
              <a:buNone/>
              <a:defRPr sz="1600"/>
            </a:lvl6pPr>
            <a:lvl7pPr marL="2762831" indent="0" algn="ctr">
              <a:buNone/>
              <a:defRPr sz="1600"/>
            </a:lvl7pPr>
            <a:lvl8pPr marL="3223304" indent="0" algn="ctr">
              <a:buNone/>
              <a:defRPr sz="1600"/>
            </a:lvl8pPr>
            <a:lvl9pPr marL="3683777" indent="0" algn="ctr">
              <a:buNone/>
              <a:defRPr sz="1600"/>
            </a:lvl9pPr>
          </a:lstStyle>
          <a:p>
            <a:r>
              <a:rPr lang="et-EE" dirty="0" smtClean="0"/>
              <a:t>Eesnimi Perenimi</a:t>
            </a:r>
          </a:p>
          <a:p>
            <a:r>
              <a:rPr lang="et-EE" dirty="0" smtClean="0"/>
              <a:t>eesnimi.perenimi@agri.ee</a:t>
            </a:r>
          </a:p>
          <a:p>
            <a:endParaRPr lang="et-EE" dirty="0" smtClean="0"/>
          </a:p>
        </p:txBody>
      </p:sp>
      <p:pic>
        <p:nvPicPr>
          <p:cNvPr id="6"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75376" y="218923"/>
            <a:ext cx="3517234" cy="138454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70903369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A20538C6-6766-477A-950D-029D2B839A4B}" type="datetimeFigureOut">
              <a:rPr lang="et-EE" smtClean="0">
                <a:solidFill>
                  <a:prstClr val="black">
                    <a:tint val="75000"/>
                  </a:prstClr>
                </a:solidFill>
              </a:rPr>
              <a:pPr/>
              <a:t>08.03.2018</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p>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p>
            <a:fld id="{03031B92-3017-4CDB-85FF-E6F926F20FE0}"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7338669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A20538C6-6766-477A-950D-029D2B839A4B}" type="datetimeFigureOut">
              <a:rPr lang="et-EE" smtClean="0">
                <a:solidFill>
                  <a:prstClr val="black">
                    <a:tint val="75000"/>
                  </a:prstClr>
                </a:solidFill>
              </a:rPr>
              <a:pPr/>
              <a:t>08.03.2018</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p>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p>
            <a:fld id="{03031B92-3017-4CDB-85FF-E6F926F20FE0}"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4120151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0538C6-6766-477A-950D-029D2B839A4B}" type="datetimeFigureOut">
              <a:rPr lang="et-EE" smtClean="0">
                <a:solidFill>
                  <a:prstClr val="black">
                    <a:tint val="75000"/>
                  </a:prstClr>
                </a:solidFill>
              </a:rPr>
              <a:pPr/>
              <a:t>08.03.2018</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p>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p>
            <a:fld id="{03031B92-3017-4CDB-85FF-E6F926F20FE0}"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40386449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6BAA98AD-FE5F-4D6F-9C2D-D1F436BBD419}" type="datetimeFigureOut">
              <a:rPr lang="et-EE" smtClean="0"/>
              <a:t>08.03.2018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5D85746E-2B1A-468B-9D9F-B1B0EDFF8EAF}" type="slidenum">
              <a:rPr lang="et-EE" smtClean="0"/>
              <a:t>‹#›</a:t>
            </a:fld>
            <a:endParaRPr lang="et-EE"/>
          </a:p>
        </p:txBody>
      </p:sp>
    </p:spTree>
    <p:extLst>
      <p:ext uri="{BB962C8B-B14F-4D97-AF65-F5344CB8AC3E}">
        <p14:creationId xmlns:p14="http://schemas.microsoft.com/office/powerpoint/2010/main" val="40629927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A20538C6-6766-477A-950D-029D2B839A4B}" type="datetimeFigureOut">
              <a:rPr lang="et-EE" smtClean="0">
                <a:solidFill>
                  <a:prstClr val="black">
                    <a:tint val="75000"/>
                  </a:prstClr>
                </a:solidFill>
              </a:rPr>
              <a:pPr/>
              <a:t>08.03.2018</a:t>
            </a:fld>
            <a:endParaRPr lang="et-EE">
              <a:solidFill>
                <a:prstClr val="black">
                  <a:tint val="75000"/>
                </a:prstClr>
              </a:solidFill>
            </a:endParaRPr>
          </a:p>
        </p:txBody>
      </p:sp>
      <p:sp>
        <p:nvSpPr>
          <p:cNvPr id="6" name="Footer Placeholder 5"/>
          <p:cNvSpPr>
            <a:spLocks noGrp="1"/>
          </p:cNvSpPr>
          <p:nvPr>
            <p:ph type="ftr" sz="quarter" idx="11"/>
          </p:nvPr>
        </p:nvSpPr>
        <p:spPr/>
        <p:txBody>
          <a:bodyPr/>
          <a:lstStyle/>
          <a:p>
            <a:endParaRPr lang="et-EE">
              <a:solidFill>
                <a:prstClr val="black">
                  <a:tint val="75000"/>
                </a:prstClr>
              </a:solidFill>
            </a:endParaRPr>
          </a:p>
        </p:txBody>
      </p:sp>
      <p:sp>
        <p:nvSpPr>
          <p:cNvPr id="7" name="Slide Number Placeholder 6"/>
          <p:cNvSpPr>
            <a:spLocks noGrp="1"/>
          </p:cNvSpPr>
          <p:nvPr>
            <p:ph type="sldNum" sz="quarter" idx="12"/>
          </p:nvPr>
        </p:nvSpPr>
        <p:spPr/>
        <p:txBody>
          <a:bodyPr/>
          <a:lstStyle/>
          <a:p>
            <a:fld id="{03031B92-3017-4CDB-85FF-E6F926F20FE0}"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273133103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A20538C6-6766-477A-950D-029D2B839A4B}" type="datetimeFigureOut">
              <a:rPr lang="et-EE" smtClean="0">
                <a:solidFill>
                  <a:prstClr val="black">
                    <a:tint val="75000"/>
                  </a:prstClr>
                </a:solidFill>
              </a:rPr>
              <a:pPr/>
              <a:t>08.03.2018</a:t>
            </a:fld>
            <a:endParaRPr lang="et-EE">
              <a:solidFill>
                <a:prstClr val="black">
                  <a:tint val="75000"/>
                </a:prstClr>
              </a:solidFill>
            </a:endParaRPr>
          </a:p>
        </p:txBody>
      </p:sp>
      <p:sp>
        <p:nvSpPr>
          <p:cNvPr id="8" name="Footer Placeholder 7"/>
          <p:cNvSpPr>
            <a:spLocks noGrp="1"/>
          </p:cNvSpPr>
          <p:nvPr>
            <p:ph type="ftr" sz="quarter" idx="11"/>
          </p:nvPr>
        </p:nvSpPr>
        <p:spPr/>
        <p:txBody>
          <a:bodyPr/>
          <a:lstStyle/>
          <a:p>
            <a:endParaRPr lang="et-EE">
              <a:solidFill>
                <a:prstClr val="black">
                  <a:tint val="75000"/>
                </a:prstClr>
              </a:solidFill>
            </a:endParaRPr>
          </a:p>
        </p:txBody>
      </p:sp>
      <p:sp>
        <p:nvSpPr>
          <p:cNvPr id="9" name="Slide Number Placeholder 8"/>
          <p:cNvSpPr>
            <a:spLocks noGrp="1"/>
          </p:cNvSpPr>
          <p:nvPr>
            <p:ph type="sldNum" sz="quarter" idx="12"/>
          </p:nvPr>
        </p:nvSpPr>
        <p:spPr/>
        <p:txBody>
          <a:bodyPr/>
          <a:lstStyle/>
          <a:p>
            <a:fld id="{03031B92-3017-4CDB-85FF-E6F926F20FE0}"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35164214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A20538C6-6766-477A-950D-029D2B839A4B}" type="datetimeFigureOut">
              <a:rPr lang="et-EE" smtClean="0">
                <a:solidFill>
                  <a:prstClr val="black">
                    <a:tint val="75000"/>
                  </a:prstClr>
                </a:solidFill>
              </a:rPr>
              <a:pPr/>
              <a:t>08.03.2018</a:t>
            </a:fld>
            <a:endParaRPr lang="et-EE">
              <a:solidFill>
                <a:prstClr val="black">
                  <a:tint val="75000"/>
                </a:prstClr>
              </a:solidFill>
            </a:endParaRPr>
          </a:p>
        </p:txBody>
      </p:sp>
      <p:sp>
        <p:nvSpPr>
          <p:cNvPr id="4" name="Footer Placeholder 3"/>
          <p:cNvSpPr>
            <a:spLocks noGrp="1"/>
          </p:cNvSpPr>
          <p:nvPr>
            <p:ph type="ftr" sz="quarter" idx="11"/>
          </p:nvPr>
        </p:nvSpPr>
        <p:spPr/>
        <p:txBody>
          <a:bodyPr/>
          <a:lstStyle/>
          <a:p>
            <a:endParaRPr lang="et-EE">
              <a:solidFill>
                <a:prstClr val="black">
                  <a:tint val="75000"/>
                </a:prstClr>
              </a:solidFill>
            </a:endParaRPr>
          </a:p>
        </p:txBody>
      </p:sp>
      <p:sp>
        <p:nvSpPr>
          <p:cNvPr id="5" name="Slide Number Placeholder 4"/>
          <p:cNvSpPr>
            <a:spLocks noGrp="1"/>
          </p:cNvSpPr>
          <p:nvPr>
            <p:ph type="sldNum" sz="quarter" idx="12"/>
          </p:nvPr>
        </p:nvSpPr>
        <p:spPr/>
        <p:txBody>
          <a:bodyPr/>
          <a:lstStyle/>
          <a:p>
            <a:fld id="{03031B92-3017-4CDB-85FF-E6F926F20FE0}"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23918694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0538C6-6766-477A-950D-029D2B839A4B}" type="datetimeFigureOut">
              <a:rPr lang="et-EE" smtClean="0">
                <a:solidFill>
                  <a:prstClr val="black">
                    <a:tint val="75000"/>
                  </a:prstClr>
                </a:solidFill>
              </a:rPr>
              <a:pPr/>
              <a:t>08.03.2018</a:t>
            </a:fld>
            <a:endParaRPr lang="et-EE">
              <a:solidFill>
                <a:prstClr val="black">
                  <a:tint val="75000"/>
                </a:prstClr>
              </a:solidFill>
            </a:endParaRPr>
          </a:p>
        </p:txBody>
      </p:sp>
      <p:sp>
        <p:nvSpPr>
          <p:cNvPr id="3" name="Footer Placeholder 2"/>
          <p:cNvSpPr>
            <a:spLocks noGrp="1"/>
          </p:cNvSpPr>
          <p:nvPr>
            <p:ph type="ftr" sz="quarter" idx="11"/>
          </p:nvPr>
        </p:nvSpPr>
        <p:spPr/>
        <p:txBody>
          <a:bodyPr/>
          <a:lstStyle/>
          <a:p>
            <a:endParaRPr lang="et-EE">
              <a:solidFill>
                <a:prstClr val="black">
                  <a:tint val="75000"/>
                </a:prstClr>
              </a:solidFill>
            </a:endParaRPr>
          </a:p>
        </p:txBody>
      </p:sp>
      <p:sp>
        <p:nvSpPr>
          <p:cNvPr id="4" name="Slide Number Placeholder 3"/>
          <p:cNvSpPr>
            <a:spLocks noGrp="1"/>
          </p:cNvSpPr>
          <p:nvPr>
            <p:ph type="sldNum" sz="quarter" idx="12"/>
          </p:nvPr>
        </p:nvSpPr>
        <p:spPr/>
        <p:txBody>
          <a:bodyPr/>
          <a:lstStyle/>
          <a:p>
            <a:fld id="{03031B92-3017-4CDB-85FF-E6F926F20FE0}"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21580279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0538C6-6766-477A-950D-029D2B839A4B}" type="datetimeFigureOut">
              <a:rPr lang="et-EE" smtClean="0">
                <a:solidFill>
                  <a:prstClr val="black">
                    <a:tint val="75000"/>
                  </a:prstClr>
                </a:solidFill>
              </a:rPr>
              <a:pPr/>
              <a:t>08.03.2018</a:t>
            </a:fld>
            <a:endParaRPr lang="et-EE">
              <a:solidFill>
                <a:prstClr val="black">
                  <a:tint val="75000"/>
                </a:prstClr>
              </a:solidFill>
            </a:endParaRPr>
          </a:p>
        </p:txBody>
      </p:sp>
      <p:sp>
        <p:nvSpPr>
          <p:cNvPr id="6" name="Footer Placeholder 5"/>
          <p:cNvSpPr>
            <a:spLocks noGrp="1"/>
          </p:cNvSpPr>
          <p:nvPr>
            <p:ph type="ftr" sz="quarter" idx="11"/>
          </p:nvPr>
        </p:nvSpPr>
        <p:spPr/>
        <p:txBody>
          <a:bodyPr/>
          <a:lstStyle/>
          <a:p>
            <a:endParaRPr lang="et-EE">
              <a:solidFill>
                <a:prstClr val="black">
                  <a:tint val="75000"/>
                </a:prstClr>
              </a:solidFill>
            </a:endParaRPr>
          </a:p>
        </p:txBody>
      </p:sp>
      <p:sp>
        <p:nvSpPr>
          <p:cNvPr id="7" name="Slide Number Placeholder 6"/>
          <p:cNvSpPr>
            <a:spLocks noGrp="1"/>
          </p:cNvSpPr>
          <p:nvPr>
            <p:ph type="sldNum" sz="quarter" idx="12"/>
          </p:nvPr>
        </p:nvSpPr>
        <p:spPr/>
        <p:txBody>
          <a:bodyPr/>
          <a:lstStyle/>
          <a:p>
            <a:fld id="{03031B92-3017-4CDB-85FF-E6F926F20FE0}"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27907912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0538C6-6766-477A-950D-029D2B839A4B}" type="datetimeFigureOut">
              <a:rPr lang="et-EE" smtClean="0">
                <a:solidFill>
                  <a:prstClr val="black">
                    <a:tint val="75000"/>
                  </a:prstClr>
                </a:solidFill>
              </a:rPr>
              <a:pPr/>
              <a:t>08.03.2018</a:t>
            </a:fld>
            <a:endParaRPr lang="et-EE">
              <a:solidFill>
                <a:prstClr val="black">
                  <a:tint val="75000"/>
                </a:prstClr>
              </a:solidFill>
            </a:endParaRPr>
          </a:p>
        </p:txBody>
      </p:sp>
      <p:sp>
        <p:nvSpPr>
          <p:cNvPr id="6" name="Footer Placeholder 5"/>
          <p:cNvSpPr>
            <a:spLocks noGrp="1"/>
          </p:cNvSpPr>
          <p:nvPr>
            <p:ph type="ftr" sz="quarter" idx="11"/>
          </p:nvPr>
        </p:nvSpPr>
        <p:spPr/>
        <p:txBody>
          <a:bodyPr/>
          <a:lstStyle/>
          <a:p>
            <a:endParaRPr lang="et-EE">
              <a:solidFill>
                <a:prstClr val="black">
                  <a:tint val="75000"/>
                </a:prstClr>
              </a:solidFill>
            </a:endParaRPr>
          </a:p>
        </p:txBody>
      </p:sp>
      <p:sp>
        <p:nvSpPr>
          <p:cNvPr id="7" name="Slide Number Placeholder 6"/>
          <p:cNvSpPr>
            <a:spLocks noGrp="1"/>
          </p:cNvSpPr>
          <p:nvPr>
            <p:ph type="sldNum" sz="quarter" idx="12"/>
          </p:nvPr>
        </p:nvSpPr>
        <p:spPr/>
        <p:txBody>
          <a:bodyPr/>
          <a:lstStyle/>
          <a:p>
            <a:fld id="{03031B92-3017-4CDB-85FF-E6F926F20FE0}"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10727988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A20538C6-6766-477A-950D-029D2B839A4B}" type="datetimeFigureOut">
              <a:rPr lang="et-EE" smtClean="0">
                <a:solidFill>
                  <a:prstClr val="black">
                    <a:tint val="75000"/>
                  </a:prstClr>
                </a:solidFill>
              </a:rPr>
              <a:pPr/>
              <a:t>08.03.2018</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p>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p>
            <a:fld id="{03031B92-3017-4CDB-85FF-E6F926F20FE0}"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3566794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A20538C6-6766-477A-950D-029D2B839A4B}" type="datetimeFigureOut">
              <a:rPr lang="et-EE" smtClean="0">
                <a:solidFill>
                  <a:prstClr val="black">
                    <a:tint val="75000"/>
                  </a:prstClr>
                </a:solidFill>
              </a:rPr>
              <a:pPr/>
              <a:t>08.03.2018</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p>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p>
            <a:fld id="{03031B92-3017-4CDB-85FF-E6F926F20FE0}"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23441435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6BAA98AD-FE5F-4D6F-9C2D-D1F436BBD419}" type="datetimeFigureOut">
              <a:rPr lang="et-EE" smtClean="0"/>
              <a:t>08.03.2018</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5D85746E-2B1A-468B-9D9F-B1B0EDFF8EAF}" type="slidenum">
              <a:rPr lang="et-EE" smtClean="0"/>
              <a:t>‹#›</a:t>
            </a:fld>
            <a:endParaRPr lang="et-EE"/>
          </a:p>
        </p:txBody>
      </p:sp>
    </p:spTree>
    <p:extLst>
      <p:ext uri="{BB962C8B-B14F-4D97-AF65-F5344CB8AC3E}">
        <p14:creationId xmlns:p14="http://schemas.microsoft.com/office/powerpoint/2010/main" val="30607225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6BAA98AD-FE5F-4D6F-9C2D-D1F436BBD419}" type="datetimeFigureOut">
              <a:rPr lang="et-EE" smtClean="0"/>
              <a:t>08.03.2018</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5D85746E-2B1A-468B-9D9F-B1B0EDFF8EAF}" type="slidenum">
              <a:rPr lang="et-EE" smtClean="0"/>
              <a:t>‹#›</a:t>
            </a:fld>
            <a:endParaRPr lang="et-EE"/>
          </a:p>
        </p:txBody>
      </p:sp>
    </p:spTree>
    <p:extLst>
      <p:ext uri="{BB962C8B-B14F-4D97-AF65-F5344CB8AC3E}">
        <p14:creationId xmlns:p14="http://schemas.microsoft.com/office/powerpoint/2010/main" val="1168712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AA98AD-FE5F-4D6F-9C2D-D1F436BBD419}" type="datetimeFigureOut">
              <a:rPr lang="et-EE" smtClean="0"/>
              <a:t>08.03.2018</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5D85746E-2B1A-468B-9D9F-B1B0EDFF8EAF}" type="slidenum">
              <a:rPr lang="et-EE" smtClean="0"/>
              <a:t>‹#›</a:t>
            </a:fld>
            <a:endParaRPr lang="et-EE"/>
          </a:p>
        </p:txBody>
      </p:sp>
    </p:spTree>
    <p:extLst>
      <p:ext uri="{BB962C8B-B14F-4D97-AF65-F5344CB8AC3E}">
        <p14:creationId xmlns:p14="http://schemas.microsoft.com/office/powerpoint/2010/main" val="30499046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AA98AD-FE5F-4D6F-9C2D-D1F436BBD419}" type="datetimeFigureOut">
              <a:rPr lang="et-EE" smtClean="0"/>
              <a:t>08.03.2018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5D85746E-2B1A-468B-9D9F-B1B0EDFF8EAF}" type="slidenum">
              <a:rPr lang="et-EE" smtClean="0"/>
              <a:t>‹#›</a:t>
            </a:fld>
            <a:endParaRPr lang="et-EE"/>
          </a:p>
        </p:txBody>
      </p:sp>
    </p:spTree>
    <p:extLst>
      <p:ext uri="{BB962C8B-B14F-4D97-AF65-F5344CB8AC3E}">
        <p14:creationId xmlns:p14="http://schemas.microsoft.com/office/powerpoint/2010/main" val="10952809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AA98AD-FE5F-4D6F-9C2D-D1F436BBD419}" type="datetimeFigureOut">
              <a:rPr lang="et-EE" smtClean="0"/>
              <a:t>08.03.2018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5D85746E-2B1A-468B-9D9F-B1B0EDFF8EAF}" type="slidenum">
              <a:rPr lang="et-EE" smtClean="0"/>
              <a:t>‹#›</a:t>
            </a:fld>
            <a:endParaRPr lang="et-EE"/>
          </a:p>
        </p:txBody>
      </p:sp>
    </p:spTree>
    <p:extLst>
      <p:ext uri="{BB962C8B-B14F-4D97-AF65-F5344CB8AC3E}">
        <p14:creationId xmlns:p14="http://schemas.microsoft.com/office/powerpoint/2010/main" val="34798444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AA98AD-FE5F-4D6F-9C2D-D1F436BBD419}" type="datetimeFigureOut">
              <a:rPr lang="et-EE" smtClean="0"/>
              <a:t>08.03.2018</a:t>
            </a:fld>
            <a:endParaRPr 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85746E-2B1A-468B-9D9F-B1B0EDFF8EAF}" type="slidenum">
              <a:rPr lang="et-EE" smtClean="0"/>
              <a:t>‹#›</a:t>
            </a:fld>
            <a:endParaRPr lang="et-EE"/>
          </a:p>
        </p:txBody>
      </p:sp>
    </p:spTree>
    <p:extLst>
      <p:ext uri="{BB962C8B-B14F-4D97-AF65-F5344CB8AC3E}">
        <p14:creationId xmlns:p14="http://schemas.microsoft.com/office/powerpoint/2010/main" val="3878297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11338" y="302468"/>
            <a:ext cx="9214970" cy="12636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ltLang="en-US" smtClean="0"/>
              <a:t>Click to edit the title text format</a:t>
            </a:r>
          </a:p>
        </p:txBody>
      </p:sp>
      <p:sp>
        <p:nvSpPr>
          <p:cNvPr id="1026" name="Rectangle 2"/>
          <p:cNvSpPr>
            <a:spLocks noGrp="1" noChangeArrowheads="1"/>
          </p:cNvSpPr>
          <p:nvPr>
            <p:ph type="body" idx="1"/>
          </p:nvPr>
        </p:nvSpPr>
        <p:spPr bwMode="auto">
          <a:xfrm>
            <a:off x="511338" y="1772997"/>
            <a:ext cx="9214970" cy="45247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139" rIns="0" bIns="0" numCol="1" anchor="t" anchorCtr="0" compatLnSpc="1">
            <a:prstTxWarp prst="textNoShape">
              <a:avLst/>
            </a:prstTxWarp>
          </a:bodyPr>
          <a:lstStyle/>
          <a:p>
            <a:pPr lvl="0"/>
            <a:r>
              <a:rPr lang="en-US" altLang="en-US" smtClean="0"/>
              <a:t>Click to edit the outline text format</a:t>
            </a:r>
          </a:p>
          <a:p>
            <a:pPr lvl="1"/>
            <a:r>
              <a:rPr lang="en-US" altLang="en-US" smtClean="0"/>
              <a:t>Second Outline Level</a:t>
            </a:r>
          </a:p>
          <a:p>
            <a:pPr lvl="2"/>
            <a:r>
              <a:rPr lang="en-US" altLang="en-US" smtClean="0"/>
              <a:t>Third Outline Level</a:t>
            </a:r>
          </a:p>
          <a:p>
            <a:pPr lvl="3"/>
            <a:r>
              <a:rPr lang="en-US" altLang="en-US" smtClean="0"/>
              <a:t>Fourth Outline Level</a:t>
            </a:r>
          </a:p>
          <a:p>
            <a:pPr lvl="4"/>
            <a:r>
              <a:rPr lang="en-US" altLang="en-US" smtClean="0"/>
              <a:t>Fifth Outline Level</a:t>
            </a:r>
          </a:p>
          <a:p>
            <a:pPr lvl="4"/>
            <a:r>
              <a:rPr lang="en-US" altLang="en-US" smtClean="0"/>
              <a:t>Sixth Outline Level</a:t>
            </a:r>
          </a:p>
          <a:p>
            <a:pPr lvl="4"/>
            <a:r>
              <a:rPr lang="en-US" altLang="en-US" smtClean="0"/>
              <a:t>Seventh Outline Level</a:t>
            </a:r>
          </a:p>
          <a:p>
            <a:pPr lvl="4"/>
            <a:r>
              <a:rPr lang="en-US" altLang="en-US" smtClean="0"/>
              <a:t>Eighth Outline Level</a:t>
            </a:r>
          </a:p>
          <a:p>
            <a:pPr lvl="4"/>
            <a:r>
              <a:rPr lang="en-US" altLang="en-US" smtClean="0"/>
              <a:t>Ninth Outline Level</a:t>
            </a:r>
          </a:p>
        </p:txBody>
      </p:sp>
      <p:sp>
        <p:nvSpPr>
          <p:cNvPr id="1027" name="Rectangle 3"/>
          <p:cNvSpPr>
            <a:spLocks noGrp="1" noChangeArrowheads="1"/>
          </p:cNvSpPr>
          <p:nvPr>
            <p:ph type="dt"/>
          </p:nvPr>
        </p:nvSpPr>
        <p:spPr bwMode="auto">
          <a:xfrm>
            <a:off x="511391" y="6904155"/>
            <a:ext cx="2383989" cy="52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5750" algn="l"/>
                <a:tab pos="1451500" algn="l"/>
                <a:tab pos="2177252" algn="l"/>
              </a:tabLst>
              <a:defRPr sz="1400">
                <a:solidFill>
                  <a:srgbClr val="000000"/>
                </a:solidFill>
                <a:latin typeface="Times New Roman" pitchFamily="16" charset="0"/>
                <a:cs typeface="Arial Unicode MS" charset="0"/>
              </a:defRPr>
            </a:lvl1pPr>
          </a:lstStyle>
          <a:p>
            <a:pPr defTabSz="450411" fontAlgn="base" hangingPunct="0">
              <a:spcBef>
                <a:spcPct val="0"/>
              </a:spcBef>
              <a:spcAft>
                <a:spcPct val="0"/>
              </a:spcAft>
              <a:buClr>
                <a:srgbClr val="000000"/>
              </a:buClr>
              <a:buSzPct val="100000"/>
              <a:buFont typeface="Times New Roman" pitchFamily="16" charset="0"/>
              <a:buNone/>
            </a:pPr>
            <a:endParaRPr lang="et-EE" altLang="en-US"/>
          </a:p>
        </p:txBody>
      </p:sp>
      <p:sp>
        <p:nvSpPr>
          <p:cNvPr id="1028" name="Rectangle 4"/>
          <p:cNvSpPr>
            <a:spLocks noGrp="1" noChangeArrowheads="1"/>
          </p:cNvSpPr>
          <p:nvPr>
            <p:ph type="ftr"/>
          </p:nvPr>
        </p:nvSpPr>
        <p:spPr bwMode="auto">
          <a:xfrm>
            <a:off x="3503409" y="6904155"/>
            <a:ext cx="3245321" cy="52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5750" algn="l"/>
                <a:tab pos="1451500" algn="l"/>
                <a:tab pos="2177252" algn="l"/>
                <a:tab pos="2903005" algn="l"/>
              </a:tabLst>
              <a:defRPr sz="1400">
                <a:solidFill>
                  <a:srgbClr val="000000"/>
                </a:solidFill>
                <a:latin typeface="Times New Roman" pitchFamily="16" charset="0"/>
                <a:cs typeface="Arial Unicode MS" charset="0"/>
              </a:defRPr>
            </a:lvl1pPr>
          </a:lstStyle>
          <a:p>
            <a:pPr defTabSz="450411" fontAlgn="base" hangingPunct="0">
              <a:spcBef>
                <a:spcPct val="0"/>
              </a:spcBef>
              <a:spcAft>
                <a:spcPct val="0"/>
              </a:spcAft>
              <a:buClr>
                <a:srgbClr val="000000"/>
              </a:buClr>
              <a:buSzPct val="100000"/>
              <a:buFont typeface="Times New Roman" pitchFamily="16" charset="0"/>
              <a:buNone/>
            </a:pPr>
            <a:endParaRPr lang="et-EE" altLang="en-US"/>
          </a:p>
        </p:txBody>
      </p:sp>
      <p:sp>
        <p:nvSpPr>
          <p:cNvPr id="1029" name="Rectangle 5"/>
          <p:cNvSpPr>
            <a:spLocks noGrp="1" noChangeArrowheads="1"/>
          </p:cNvSpPr>
          <p:nvPr>
            <p:ph type="sldNum"/>
          </p:nvPr>
        </p:nvSpPr>
        <p:spPr bwMode="auto">
          <a:xfrm>
            <a:off x="7343986" y="6904155"/>
            <a:ext cx="2383989" cy="52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5750" algn="l"/>
                <a:tab pos="1451500" algn="l"/>
                <a:tab pos="2177252" algn="l"/>
              </a:tabLst>
              <a:defRPr sz="1400">
                <a:solidFill>
                  <a:srgbClr val="000000"/>
                </a:solidFill>
                <a:latin typeface="Times New Roman" pitchFamily="16" charset="0"/>
                <a:cs typeface="Arial Unicode MS" charset="0"/>
              </a:defRPr>
            </a:lvl1pPr>
          </a:lstStyle>
          <a:p>
            <a:pPr defTabSz="450411" fontAlgn="base" hangingPunct="0">
              <a:spcBef>
                <a:spcPct val="0"/>
              </a:spcBef>
              <a:spcAft>
                <a:spcPct val="0"/>
              </a:spcAft>
              <a:buClr>
                <a:srgbClr val="000000"/>
              </a:buClr>
              <a:buSzPct val="100000"/>
              <a:buFont typeface="Times New Roman" pitchFamily="16" charset="0"/>
              <a:buNone/>
            </a:pPr>
            <a:fld id="{04F49A80-4DB2-4386-B9CF-FA33CCF05769}" type="slidenum">
              <a:rPr lang="et-EE" altLang="en-US" smtClean="0"/>
              <a:pPr defTabSz="450411" fontAlgn="base" hangingPunct="0">
                <a:spcBef>
                  <a:spcPct val="0"/>
                </a:spcBef>
                <a:spcAft>
                  <a:spcPct val="0"/>
                </a:spcAft>
                <a:buClr>
                  <a:srgbClr val="000000"/>
                </a:buClr>
                <a:buSzPct val="100000"/>
                <a:buFont typeface="Times New Roman" pitchFamily="16" charset="0"/>
                <a:buNone/>
              </a:pPr>
              <a:t>‹#›</a:t>
            </a:fld>
            <a:endParaRPr lang="et-EE" altLang="en-US"/>
          </a:p>
        </p:txBody>
      </p:sp>
    </p:spTree>
    <p:extLst>
      <p:ext uri="{BB962C8B-B14F-4D97-AF65-F5344CB8AC3E}">
        <p14:creationId xmlns:p14="http://schemas.microsoft.com/office/powerpoint/2010/main" val="368847073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450411"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mj-lt"/>
          <a:ea typeface="+mj-ea"/>
          <a:cs typeface="+mj-cs"/>
        </a:defRPr>
      </a:lvl1pPr>
      <a:lvl2pPr marL="744849" indent="-286482" algn="l" defTabSz="450411"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2pPr>
      <a:lvl3pPr marL="1145923" indent="-229181" algn="l" defTabSz="450411"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3pPr>
      <a:lvl4pPr marL="1604290" indent="-229181" algn="l" defTabSz="450411"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4pPr>
      <a:lvl5pPr marL="2062660" indent="-229181" algn="l" defTabSz="450411"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5pPr>
      <a:lvl6pPr marL="2521027" indent="-229181" algn="l" defTabSz="450411"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6pPr>
      <a:lvl7pPr marL="2979397" indent="-229181" algn="l" defTabSz="450411"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7pPr>
      <a:lvl8pPr marL="3437766" indent="-229181" algn="l" defTabSz="450411"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8pPr>
      <a:lvl9pPr marL="3896133" indent="-229181" algn="l" defTabSz="450411"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9pPr>
    </p:titleStyle>
    <p:bodyStyle>
      <a:lvl1pPr marL="343777" indent="-343777" algn="l" defTabSz="450411" rtl="0" eaLnBrk="1" fontAlgn="base" hangingPunct="1">
        <a:lnSpc>
          <a:spcPct val="97000"/>
        </a:lnSpc>
        <a:spcBef>
          <a:spcPct val="0"/>
        </a:spcBef>
        <a:spcAft>
          <a:spcPts val="1421"/>
        </a:spcAft>
        <a:buClr>
          <a:srgbClr val="000000"/>
        </a:buClr>
        <a:buSzPct val="100000"/>
        <a:buFont typeface="Times New Roman" pitchFamily="16" charset="0"/>
        <a:defRPr sz="3200">
          <a:solidFill>
            <a:srgbClr val="000000"/>
          </a:solidFill>
          <a:latin typeface="+mn-lt"/>
          <a:ea typeface="+mn-ea"/>
          <a:cs typeface="+mn-cs"/>
        </a:defRPr>
      </a:lvl1pPr>
      <a:lvl2pPr marL="744849" indent="-286482" algn="l" defTabSz="450411" rtl="0" eaLnBrk="1" fontAlgn="base" hangingPunct="1">
        <a:lnSpc>
          <a:spcPct val="97000"/>
        </a:lnSpc>
        <a:spcBef>
          <a:spcPct val="0"/>
        </a:spcBef>
        <a:spcAft>
          <a:spcPts val="1150"/>
        </a:spcAft>
        <a:buClr>
          <a:srgbClr val="000000"/>
        </a:buClr>
        <a:buSzPct val="100000"/>
        <a:buFont typeface="Times New Roman" pitchFamily="16" charset="0"/>
        <a:defRPr sz="2800">
          <a:solidFill>
            <a:srgbClr val="000000"/>
          </a:solidFill>
          <a:latin typeface="+mn-lt"/>
          <a:ea typeface="+mn-ea"/>
        </a:defRPr>
      </a:lvl2pPr>
      <a:lvl3pPr marL="1145923" indent="-229181" algn="l" defTabSz="450411" rtl="0" eaLnBrk="1" fontAlgn="base" hangingPunct="1">
        <a:lnSpc>
          <a:spcPct val="97000"/>
        </a:lnSpc>
        <a:spcBef>
          <a:spcPct val="0"/>
        </a:spcBef>
        <a:spcAft>
          <a:spcPts val="859"/>
        </a:spcAft>
        <a:buClr>
          <a:srgbClr val="000000"/>
        </a:buClr>
        <a:buSzPct val="100000"/>
        <a:buFont typeface="Times New Roman" pitchFamily="16" charset="0"/>
        <a:defRPr sz="2400">
          <a:solidFill>
            <a:srgbClr val="000000"/>
          </a:solidFill>
          <a:latin typeface="+mn-lt"/>
          <a:ea typeface="+mn-ea"/>
        </a:defRPr>
      </a:lvl3pPr>
      <a:lvl4pPr marL="1604290" indent="-229181" algn="l" defTabSz="450411" rtl="0" eaLnBrk="1" fontAlgn="base" hangingPunct="1">
        <a:lnSpc>
          <a:spcPct val="97000"/>
        </a:lnSpc>
        <a:spcBef>
          <a:spcPct val="0"/>
        </a:spcBef>
        <a:spcAft>
          <a:spcPts val="581"/>
        </a:spcAft>
        <a:buClr>
          <a:srgbClr val="000000"/>
        </a:buClr>
        <a:buSzPct val="100000"/>
        <a:buFont typeface="Times New Roman" pitchFamily="16" charset="0"/>
        <a:defRPr sz="2000">
          <a:solidFill>
            <a:srgbClr val="000000"/>
          </a:solidFill>
          <a:latin typeface="+mn-lt"/>
          <a:ea typeface="+mn-ea"/>
        </a:defRPr>
      </a:lvl4pPr>
      <a:lvl5pPr marL="2062660" indent="-229181" algn="l" defTabSz="450411" rtl="0" eaLnBrk="1" fontAlgn="base" hangingPunct="1">
        <a:lnSpc>
          <a:spcPct val="97000"/>
        </a:lnSpc>
        <a:spcBef>
          <a:spcPct val="0"/>
        </a:spcBef>
        <a:spcAft>
          <a:spcPts val="291"/>
        </a:spcAft>
        <a:buClr>
          <a:srgbClr val="000000"/>
        </a:buClr>
        <a:buSzPct val="100000"/>
        <a:buFont typeface="Times New Roman" pitchFamily="16" charset="0"/>
        <a:defRPr sz="2000">
          <a:solidFill>
            <a:srgbClr val="000000"/>
          </a:solidFill>
          <a:latin typeface="+mn-lt"/>
          <a:ea typeface="+mn-ea"/>
        </a:defRPr>
      </a:lvl5pPr>
      <a:lvl6pPr marL="2521027" indent="-229181" algn="l" defTabSz="450411" rtl="0" eaLnBrk="1" fontAlgn="base" hangingPunct="1">
        <a:lnSpc>
          <a:spcPct val="97000"/>
        </a:lnSpc>
        <a:spcBef>
          <a:spcPct val="0"/>
        </a:spcBef>
        <a:spcAft>
          <a:spcPts val="291"/>
        </a:spcAft>
        <a:buClr>
          <a:srgbClr val="000000"/>
        </a:buClr>
        <a:buSzPct val="100000"/>
        <a:buFont typeface="Times New Roman" pitchFamily="16" charset="0"/>
        <a:defRPr sz="2000">
          <a:solidFill>
            <a:srgbClr val="000000"/>
          </a:solidFill>
          <a:latin typeface="+mn-lt"/>
          <a:ea typeface="+mn-ea"/>
        </a:defRPr>
      </a:lvl6pPr>
      <a:lvl7pPr marL="2979397" indent="-229181" algn="l" defTabSz="450411" rtl="0" eaLnBrk="1" fontAlgn="base" hangingPunct="1">
        <a:lnSpc>
          <a:spcPct val="97000"/>
        </a:lnSpc>
        <a:spcBef>
          <a:spcPct val="0"/>
        </a:spcBef>
        <a:spcAft>
          <a:spcPts val="291"/>
        </a:spcAft>
        <a:buClr>
          <a:srgbClr val="000000"/>
        </a:buClr>
        <a:buSzPct val="100000"/>
        <a:buFont typeface="Times New Roman" pitchFamily="16" charset="0"/>
        <a:defRPr sz="2000">
          <a:solidFill>
            <a:srgbClr val="000000"/>
          </a:solidFill>
          <a:latin typeface="+mn-lt"/>
          <a:ea typeface="+mn-ea"/>
        </a:defRPr>
      </a:lvl7pPr>
      <a:lvl8pPr marL="3437766" indent="-229181" algn="l" defTabSz="450411" rtl="0" eaLnBrk="1" fontAlgn="base" hangingPunct="1">
        <a:lnSpc>
          <a:spcPct val="97000"/>
        </a:lnSpc>
        <a:spcBef>
          <a:spcPct val="0"/>
        </a:spcBef>
        <a:spcAft>
          <a:spcPts val="291"/>
        </a:spcAft>
        <a:buClr>
          <a:srgbClr val="000000"/>
        </a:buClr>
        <a:buSzPct val="100000"/>
        <a:buFont typeface="Times New Roman" pitchFamily="16" charset="0"/>
        <a:defRPr sz="2000">
          <a:solidFill>
            <a:srgbClr val="000000"/>
          </a:solidFill>
          <a:latin typeface="+mn-lt"/>
          <a:ea typeface="+mn-ea"/>
        </a:defRPr>
      </a:lvl8pPr>
      <a:lvl9pPr marL="3896133" indent="-229181" algn="l" defTabSz="450411" rtl="0" eaLnBrk="1" fontAlgn="base" hangingPunct="1">
        <a:lnSpc>
          <a:spcPct val="97000"/>
        </a:lnSpc>
        <a:spcBef>
          <a:spcPct val="0"/>
        </a:spcBef>
        <a:spcAft>
          <a:spcPts val="291"/>
        </a:spcAft>
        <a:buClr>
          <a:srgbClr val="000000"/>
        </a:buClr>
        <a:buSzPct val="100000"/>
        <a:buFont typeface="Times New Roman" pitchFamily="16" charset="0"/>
        <a:defRPr sz="2000">
          <a:solidFill>
            <a:srgbClr val="000000"/>
          </a:solidFill>
          <a:latin typeface="+mn-lt"/>
          <a:ea typeface="+mn-ea"/>
        </a:defRPr>
      </a:lvl9pPr>
    </p:bodyStyle>
    <p:otherStyle>
      <a:defPPr>
        <a:defRPr lang="en-US"/>
      </a:defPPr>
      <a:lvl1pPr marL="0" algn="l" defTabSz="916735" rtl="0" eaLnBrk="1" latinLnBrk="0" hangingPunct="1">
        <a:defRPr sz="1800" kern="1200">
          <a:solidFill>
            <a:schemeClr val="tx1"/>
          </a:solidFill>
          <a:latin typeface="+mn-lt"/>
          <a:ea typeface="+mn-ea"/>
          <a:cs typeface="+mn-cs"/>
        </a:defRPr>
      </a:lvl1pPr>
      <a:lvl2pPr marL="458364" algn="l" defTabSz="916735" rtl="0" eaLnBrk="1" latinLnBrk="0" hangingPunct="1">
        <a:defRPr sz="1800" kern="1200">
          <a:solidFill>
            <a:schemeClr val="tx1"/>
          </a:solidFill>
          <a:latin typeface="+mn-lt"/>
          <a:ea typeface="+mn-ea"/>
          <a:cs typeface="+mn-cs"/>
        </a:defRPr>
      </a:lvl2pPr>
      <a:lvl3pPr marL="916735" algn="l" defTabSz="916735" rtl="0" eaLnBrk="1" latinLnBrk="0" hangingPunct="1">
        <a:defRPr sz="1800" kern="1200">
          <a:solidFill>
            <a:schemeClr val="tx1"/>
          </a:solidFill>
          <a:latin typeface="+mn-lt"/>
          <a:ea typeface="+mn-ea"/>
          <a:cs typeface="+mn-cs"/>
        </a:defRPr>
      </a:lvl3pPr>
      <a:lvl4pPr marL="1375104" algn="l" defTabSz="916735" rtl="0" eaLnBrk="1" latinLnBrk="0" hangingPunct="1">
        <a:defRPr sz="1800" kern="1200">
          <a:solidFill>
            <a:schemeClr val="tx1"/>
          </a:solidFill>
          <a:latin typeface="+mn-lt"/>
          <a:ea typeface="+mn-ea"/>
          <a:cs typeface="+mn-cs"/>
        </a:defRPr>
      </a:lvl4pPr>
      <a:lvl5pPr marL="1833475" algn="l" defTabSz="916735" rtl="0" eaLnBrk="1" latinLnBrk="0" hangingPunct="1">
        <a:defRPr sz="1800" kern="1200">
          <a:solidFill>
            <a:schemeClr val="tx1"/>
          </a:solidFill>
          <a:latin typeface="+mn-lt"/>
          <a:ea typeface="+mn-ea"/>
          <a:cs typeface="+mn-cs"/>
        </a:defRPr>
      </a:lvl5pPr>
      <a:lvl6pPr marL="2291844" algn="l" defTabSz="916735" rtl="0" eaLnBrk="1" latinLnBrk="0" hangingPunct="1">
        <a:defRPr sz="1800" kern="1200">
          <a:solidFill>
            <a:schemeClr val="tx1"/>
          </a:solidFill>
          <a:latin typeface="+mn-lt"/>
          <a:ea typeface="+mn-ea"/>
          <a:cs typeface="+mn-cs"/>
        </a:defRPr>
      </a:lvl6pPr>
      <a:lvl7pPr marL="2750211" algn="l" defTabSz="916735" rtl="0" eaLnBrk="1" latinLnBrk="0" hangingPunct="1">
        <a:defRPr sz="1800" kern="1200">
          <a:solidFill>
            <a:schemeClr val="tx1"/>
          </a:solidFill>
          <a:latin typeface="+mn-lt"/>
          <a:ea typeface="+mn-ea"/>
          <a:cs typeface="+mn-cs"/>
        </a:defRPr>
      </a:lvl7pPr>
      <a:lvl8pPr marL="3208581" algn="l" defTabSz="916735" rtl="0" eaLnBrk="1" latinLnBrk="0" hangingPunct="1">
        <a:defRPr sz="1800" kern="1200">
          <a:solidFill>
            <a:schemeClr val="tx1"/>
          </a:solidFill>
          <a:latin typeface="+mn-lt"/>
          <a:ea typeface="+mn-ea"/>
          <a:cs typeface="+mn-cs"/>
        </a:defRPr>
      </a:lvl8pPr>
      <a:lvl9pPr marL="3666948" algn="l" defTabSz="916735"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11338" y="302461"/>
            <a:ext cx="9214970" cy="12636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ltLang="en-US" smtClean="0"/>
              <a:t>Click to edit the title text format</a:t>
            </a:r>
          </a:p>
        </p:txBody>
      </p:sp>
      <p:sp>
        <p:nvSpPr>
          <p:cNvPr id="1026" name="Rectangle 2"/>
          <p:cNvSpPr>
            <a:spLocks noGrp="1" noChangeArrowheads="1"/>
          </p:cNvSpPr>
          <p:nvPr>
            <p:ph type="body" idx="1"/>
          </p:nvPr>
        </p:nvSpPr>
        <p:spPr bwMode="auto">
          <a:xfrm>
            <a:off x="511338" y="1772997"/>
            <a:ext cx="9214970" cy="45247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146" rIns="0" bIns="0" numCol="1" anchor="t" anchorCtr="0" compatLnSpc="1">
            <a:prstTxWarp prst="textNoShape">
              <a:avLst/>
            </a:prstTxWarp>
          </a:bodyPr>
          <a:lstStyle/>
          <a:p>
            <a:pPr lvl="0"/>
            <a:r>
              <a:rPr lang="en-US" altLang="en-US" smtClean="0"/>
              <a:t>Click to edit the outline text format</a:t>
            </a:r>
          </a:p>
          <a:p>
            <a:pPr lvl="1"/>
            <a:r>
              <a:rPr lang="en-US" altLang="en-US" smtClean="0"/>
              <a:t>Second Outline Level</a:t>
            </a:r>
          </a:p>
          <a:p>
            <a:pPr lvl="2"/>
            <a:r>
              <a:rPr lang="en-US" altLang="en-US" smtClean="0"/>
              <a:t>Third Outline Level</a:t>
            </a:r>
          </a:p>
          <a:p>
            <a:pPr lvl="3"/>
            <a:r>
              <a:rPr lang="en-US" altLang="en-US" smtClean="0"/>
              <a:t>Fourth Outline Level</a:t>
            </a:r>
          </a:p>
          <a:p>
            <a:pPr lvl="4"/>
            <a:r>
              <a:rPr lang="en-US" altLang="en-US" smtClean="0"/>
              <a:t>Fifth Outline Level</a:t>
            </a:r>
          </a:p>
          <a:p>
            <a:pPr lvl="4"/>
            <a:r>
              <a:rPr lang="en-US" altLang="en-US" smtClean="0"/>
              <a:t>Sixth Outline Level</a:t>
            </a:r>
          </a:p>
          <a:p>
            <a:pPr lvl="4"/>
            <a:r>
              <a:rPr lang="en-US" altLang="en-US" smtClean="0"/>
              <a:t>Seventh Outline Level</a:t>
            </a:r>
          </a:p>
          <a:p>
            <a:pPr lvl="4"/>
            <a:r>
              <a:rPr lang="en-US" altLang="en-US" smtClean="0"/>
              <a:t>Eighth Outline Level</a:t>
            </a:r>
          </a:p>
          <a:p>
            <a:pPr lvl="4"/>
            <a:r>
              <a:rPr lang="en-US" altLang="en-US" smtClean="0"/>
              <a:t>Ninth Outline Level</a:t>
            </a:r>
          </a:p>
        </p:txBody>
      </p:sp>
      <p:sp>
        <p:nvSpPr>
          <p:cNvPr id="1027" name="Rectangle 3"/>
          <p:cNvSpPr>
            <a:spLocks noGrp="1" noChangeArrowheads="1"/>
          </p:cNvSpPr>
          <p:nvPr>
            <p:ph type="dt"/>
          </p:nvPr>
        </p:nvSpPr>
        <p:spPr bwMode="auto">
          <a:xfrm>
            <a:off x="511383" y="6904155"/>
            <a:ext cx="2383989" cy="52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6279" algn="l"/>
                <a:tab pos="1452558" algn="l"/>
                <a:tab pos="2178839" algn="l"/>
              </a:tabLst>
              <a:defRPr sz="1400">
                <a:solidFill>
                  <a:srgbClr val="000000"/>
                </a:solidFill>
                <a:latin typeface="Times New Roman" pitchFamily="16" charset="0"/>
                <a:cs typeface="Arial Unicode MS" charset="0"/>
              </a:defRPr>
            </a:lvl1pPr>
          </a:lstStyle>
          <a:p>
            <a:pPr defTabSz="450740" fontAlgn="base" hangingPunct="0">
              <a:spcBef>
                <a:spcPct val="0"/>
              </a:spcBef>
              <a:spcAft>
                <a:spcPct val="0"/>
              </a:spcAft>
              <a:buClr>
                <a:srgbClr val="000000"/>
              </a:buClr>
              <a:buSzPct val="100000"/>
              <a:buFont typeface="Times New Roman" pitchFamily="16" charset="0"/>
              <a:buNone/>
            </a:pPr>
            <a:endParaRPr lang="et-EE" altLang="en-US"/>
          </a:p>
        </p:txBody>
      </p:sp>
      <p:sp>
        <p:nvSpPr>
          <p:cNvPr id="1028" name="Rectangle 4"/>
          <p:cNvSpPr>
            <a:spLocks noGrp="1" noChangeArrowheads="1"/>
          </p:cNvSpPr>
          <p:nvPr>
            <p:ph type="ftr"/>
          </p:nvPr>
        </p:nvSpPr>
        <p:spPr bwMode="auto">
          <a:xfrm>
            <a:off x="3503409" y="6904155"/>
            <a:ext cx="3245321" cy="52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6279" algn="l"/>
                <a:tab pos="1452558" algn="l"/>
                <a:tab pos="2178839" algn="l"/>
                <a:tab pos="2905119" algn="l"/>
              </a:tabLst>
              <a:defRPr sz="1400">
                <a:solidFill>
                  <a:srgbClr val="000000"/>
                </a:solidFill>
                <a:latin typeface="Times New Roman" pitchFamily="16" charset="0"/>
                <a:cs typeface="Arial Unicode MS" charset="0"/>
              </a:defRPr>
            </a:lvl1pPr>
          </a:lstStyle>
          <a:p>
            <a:pPr defTabSz="450740" fontAlgn="base" hangingPunct="0">
              <a:spcBef>
                <a:spcPct val="0"/>
              </a:spcBef>
              <a:spcAft>
                <a:spcPct val="0"/>
              </a:spcAft>
              <a:buClr>
                <a:srgbClr val="000000"/>
              </a:buClr>
              <a:buSzPct val="100000"/>
              <a:buFont typeface="Times New Roman" pitchFamily="16" charset="0"/>
              <a:buNone/>
            </a:pPr>
            <a:endParaRPr lang="et-EE" altLang="en-US"/>
          </a:p>
        </p:txBody>
      </p:sp>
      <p:sp>
        <p:nvSpPr>
          <p:cNvPr id="1029" name="Rectangle 5"/>
          <p:cNvSpPr>
            <a:spLocks noGrp="1" noChangeArrowheads="1"/>
          </p:cNvSpPr>
          <p:nvPr>
            <p:ph type="sldNum"/>
          </p:nvPr>
        </p:nvSpPr>
        <p:spPr bwMode="auto">
          <a:xfrm>
            <a:off x="7343979" y="6904155"/>
            <a:ext cx="2383989" cy="52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6279" algn="l"/>
                <a:tab pos="1452558" algn="l"/>
                <a:tab pos="2178839" algn="l"/>
              </a:tabLst>
              <a:defRPr sz="1400">
                <a:solidFill>
                  <a:srgbClr val="000000"/>
                </a:solidFill>
                <a:latin typeface="Times New Roman" pitchFamily="16" charset="0"/>
                <a:cs typeface="Arial Unicode MS" charset="0"/>
              </a:defRPr>
            </a:lvl1pPr>
          </a:lstStyle>
          <a:p>
            <a:pPr defTabSz="450740" fontAlgn="base" hangingPunct="0">
              <a:spcBef>
                <a:spcPct val="0"/>
              </a:spcBef>
              <a:spcAft>
                <a:spcPct val="0"/>
              </a:spcAft>
              <a:buClr>
                <a:srgbClr val="000000"/>
              </a:buClr>
              <a:buSzPct val="100000"/>
              <a:buFont typeface="Times New Roman" pitchFamily="16" charset="0"/>
              <a:buNone/>
            </a:pPr>
            <a:fld id="{04F49A80-4DB2-4386-B9CF-FA33CCF05769}" type="slidenum">
              <a:rPr lang="et-EE" altLang="en-US" smtClean="0"/>
              <a:pPr defTabSz="450740" fontAlgn="base" hangingPunct="0">
                <a:spcBef>
                  <a:spcPct val="0"/>
                </a:spcBef>
                <a:spcAft>
                  <a:spcPct val="0"/>
                </a:spcAft>
                <a:buClr>
                  <a:srgbClr val="000000"/>
                </a:buClr>
                <a:buSzPct val="100000"/>
                <a:buFont typeface="Times New Roman" pitchFamily="16" charset="0"/>
                <a:buNone/>
              </a:pPr>
              <a:t>‹#›</a:t>
            </a:fld>
            <a:endParaRPr lang="et-EE" altLang="en-US"/>
          </a:p>
        </p:txBody>
      </p:sp>
    </p:spTree>
    <p:extLst>
      <p:ext uri="{BB962C8B-B14F-4D97-AF65-F5344CB8AC3E}">
        <p14:creationId xmlns:p14="http://schemas.microsoft.com/office/powerpoint/2010/main" val="127015200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450740"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mj-lt"/>
          <a:ea typeface="+mj-ea"/>
          <a:cs typeface="+mj-cs"/>
        </a:defRPr>
      </a:lvl1pPr>
      <a:lvl2pPr marL="745391" indent="-286690" algn="l" defTabSz="450740"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2pPr>
      <a:lvl3pPr marL="1146758" indent="-229348" algn="l" defTabSz="450740"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3pPr>
      <a:lvl4pPr marL="1605458" indent="-229348" algn="l" defTabSz="450740"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4pPr>
      <a:lvl5pPr marL="2064162" indent="-229348" algn="l" defTabSz="450740"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5pPr>
      <a:lvl6pPr marL="2522865" indent="-229348" algn="l" defTabSz="450740"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6pPr>
      <a:lvl7pPr marL="2981567" indent="-229348" algn="l" defTabSz="450740"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7pPr>
      <a:lvl8pPr marL="3440271" indent="-229348" algn="l" defTabSz="450740"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8pPr>
      <a:lvl9pPr marL="3898972" indent="-229348" algn="l" defTabSz="450740" rtl="0" eaLnBrk="1" fontAlgn="base" hangingPunct="1">
        <a:lnSpc>
          <a:spcPct val="77000"/>
        </a:lnSpc>
        <a:spcBef>
          <a:spcPct val="0"/>
        </a:spcBef>
        <a:spcAft>
          <a:spcPct val="0"/>
        </a:spcAft>
        <a:buClr>
          <a:srgbClr val="000000"/>
        </a:buClr>
        <a:buSzPct val="100000"/>
        <a:buFont typeface="Times New Roman" pitchFamily="16" charset="0"/>
        <a:defRPr sz="5800">
          <a:solidFill>
            <a:srgbClr val="000000"/>
          </a:solidFill>
          <a:latin typeface="Roboto Condensed" charset="0"/>
          <a:ea typeface="Microsoft YaHei" charset="-122"/>
        </a:defRPr>
      </a:lvl9pPr>
    </p:titleStyle>
    <p:bodyStyle>
      <a:lvl1pPr marL="344028" indent="-344028" algn="l" defTabSz="450740" rtl="0" eaLnBrk="1" fontAlgn="base" hangingPunct="1">
        <a:lnSpc>
          <a:spcPct val="97000"/>
        </a:lnSpc>
        <a:spcBef>
          <a:spcPct val="0"/>
        </a:spcBef>
        <a:spcAft>
          <a:spcPts val="1421"/>
        </a:spcAft>
        <a:buClr>
          <a:srgbClr val="000000"/>
        </a:buClr>
        <a:buSzPct val="100000"/>
        <a:buFont typeface="Times New Roman" pitchFamily="16" charset="0"/>
        <a:defRPr sz="3200">
          <a:solidFill>
            <a:srgbClr val="000000"/>
          </a:solidFill>
          <a:latin typeface="+mn-lt"/>
          <a:ea typeface="+mn-ea"/>
          <a:cs typeface="+mn-cs"/>
        </a:defRPr>
      </a:lvl1pPr>
      <a:lvl2pPr marL="745391" indent="-286690" algn="l" defTabSz="450740" rtl="0" eaLnBrk="1" fontAlgn="base" hangingPunct="1">
        <a:lnSpc>
          <a:spcPct val="97000"/>
        </a:lnSpc>
        <a:spcBef>
          <a:spcPct val="0"/>
        </a:spcBef>
        <a:spcAft>
          <a:spcPts val="1150"/>
        </a:spcAft>
        <a:buClr>
          <a:srgbClr val="000000"/>
        </a:buClr>
        <a:buSzPct val="100000"/>
        <a:buFont typeface="Times New Roman" pitchFamily="16" charset="0"/>
        <a:defRPr sz="2800">
          <a:solidFill>
            <a:srgbClr val="000000"/>
          </a:solidFill>
          <a:latin typeface="+mn-lt"/>
          <a:ea typeface="+mn-ea"/>
        </a:defRPr>
      </a:lvl2pPr>
      <a:lvl3pPr marL="1146758" indent="-229348" algn="l" defTabSz="450740" rtl="0" eaLnBrk="1" fontAlgn="base" hangingPunct="1">
        <a:lnSpc>
          <a:spcPct val="97000"/>
        </a:lnSpc>
        <a:spcBef>
          <a:spcPct val="0"/>
        </a:spcBef>
        <a:spcAft>
          <a:spcPts val="859"/>
        </a:spcAft>
        <a:buClr>
          <a:srgbClr val="000000"/>
        </a:buClr>
        <a:buSzPct val="100000"/>
        <a:buFont typeface="Times New Roman" pitchFamily="16" charset="0"/>
        <a:defRPr sz="2400">
          <a:solidFill>
            <a:srgbClr val="000000"/>
          </a:solidFill>
          <a:latin typeface="+mn-lt"/>
          <a:ea typeface="+mn-ea"/>
        </a:defRPr>
      </a:lvl3pPr>
      <a:lvl4pPr marL="1605458" indent="-229348" algn="l" defTabSz="450740" rtl="0" eaLnBrk="1" fontAlgn="base" hangingPunct="1">
        <a:lnSpc>
          <a:spcPct val="97000"/>
        </a:lnSpc>
        <a:spcBef>
          <a:spcPct val="0"/>
        </a:spcBef>
        <a:spcAft>
          <a:spcPts val="581"/>
        </a:spcAft>
        <a:buClr>
          <a:srgbClr val="000000"/>
        </a:buClr>
        <a:buSzPct val="100000"/>
        <a:buFont typeface="Times New Roman" pitchFamily="16" charset="0"/>
        <a:defRPr sz="2000">
          <a:solidFill>
            <a:srgbClr val="000000"/>
          </a:solidFill>
          <a:latin typeface="+mn-lt"/>
          <a:ea typeface="+mn-ea"/>
        </a:defRPr>
      </a:lvl4pPr>
      <a:lvl5pPr marL="2064162" indent="-229348" algn="l" defTabSz="450740" rtl="0" eaLnBrk="1" fontAlgn="base" hangingPunct="1">
        <a:lnSpc>
          <a:spcPct val="97000"/>
        </a:lnSpc>
        <a:spcBef>
          <a:spcPct val="0"/>
        </a:spcBef>
        <a:spcAft>
          <a:spcPts val="291"/>
        </a:spcAft>
        <a:buClr>
          <a:srgbClr val="000000"/>
        </a:buClr>
        <a:buSzPct val="100000"/>
        <a:buFont typeface="Times New Roman" pitchFamily="16" charset="0"/>
        <a:defRPr sz="2000">
          <a:solidFill>
            <a:srgbClr val="000000"/>
          </a:solidFill>
          <a:latin typeface="+mn-lt"/>
          <a:ea typeface="+mn-ea"/>
        </a:defRPr>
      </a:lvl5pPr>
      <a:lvl6pPr marL="2522865" indent="-229348" algn="l" defTabSz="450740" rtl="0" eaLnBrk="1" fontAlgn="base" hangingPunct="1">
        <a:lnSpc>
          <a:spcPct val="97000"/>
        </a:lnSpc>
        <a:spcBef>
          <a:spcPct val="0"/>
        </a:spcBef>
        <a:spcAft>
          <a:spcPts val="291"/>
        </a:spcAft>
        <a:buClr>
          <a:srgbClr val="000000"/>
        </a:buClr>
        <a:buSzPct val="100000"/>
        <a:buFont typeface="Times New Roman" pitchFamily="16" charset="0"/>
        <a:defRPr sz="2000">
          <a:solidFill>
            <a:srgbClr val="000000"/>
          </a:solidFill>
          <a:latin typeface="+mn-lt"/>
          <a:ea typeface="+mn-ea"/>
        </a:defRPr>
      </a:lvl6pPr>
      <a:lvl7pPr marL="2981567" indent="-229348" algn="l" defTabSz="450740" rtl="0" eaLnBrk="1" fontAlgn="base" hangingPunct="1">
        <a:lnSpc>
          <a:spcPct val="97000"/>
        </a:lnSpc>
        <a:spcBef>
          <a:spcPct val="0"/>
        </a:spcBef>
        <a:spcAft>
          <a:spcPts val="291"/>
        </a:spcAft>
        <a:buClr>
          <a:srgbClr val="000000"/>
        </a:buClr>
        <a:buSzPct val="100000"/>
        <a:buFont typeface="Times New Roman" pitchFamily="16" charset="0"/>
        <a:defRPr sz="2000">
          <a:solidFill>
            <a:srgbClr val="000000"/>
          </a:solidFill>
          <a:latin typeface="+mn-lt"/>
          <a:ea typeface="+mn-ea"/>
        </a:defRPr>
      </a:lvl7pPr>
      <a:lvl8pPr marL="3440271" indent="-229348" algn="l" defTabSz="450740" rtl="0" eaLnBrk="1" fontAlgn="base" hangingPunct="1">
        <a:lnSpc>
          <a:spcPct val="97000"/>
        </a:lnSpc>
        <a:spcBef>
          <a:spcPct val="0"/>
        </a:spcBef>
        <a:spcAft>
          <a:spcPts val="291"/>
        </a:spcAft>
        <a:buClr>
          <a:srgbClr val="000000"/>
        </a:buClr>
        <a:buSzPct val="100000"/>
        <a:buFont typeface="Times New Roman" pitchFamily="16" charset="0"/>
        <a:defRPr sz="2000">
          <a:solidFill>
            <a:srgbClr val="000000"/>
          </a:solidFill>
          <a:latin typeface="+mn-lt"/>
          <a:ea typeface="+mn-ea"/>
        </a:defRPr>
      </a:lvl8pPr>
      <a:lvl9pPr marL="3898972" indent="-229348" algn="l" defTabSz="450740" rtl="0" eaLnBrk="1" fontAlgn="base" hangingPunct="1">
        <a:lnSpc>
          <a:spcPct val="97000"/>
        </a:lnSpc>
        <a:spcBef>
          <a:spcPct val="0"/>
        </a:spcBef>
        <a:spcAft>
          <a:spcPts val="291"/>
        </a:spcAft>
        <a:buClr>
          <a:srgbClr val="000000"/>
        </a:buClr>
        <a:buSzPct val="100000"/>
        <a:buFont typeface="Times New Roman" pitchFamily="16" charset="0"/>
        <a:defRPr sz="2000">
          <a:solidFill>
            <a:srgbClr val="000000"/>
          </a:solidFill>
          <a:latin typeface="+mn-lt"/>
          <a:ea typeface="+mn-ea"/>
        </a:defRPr>
      </a:lvl9pPr>
    </p:bodyStyle>
    <p:otherStyle>
      <a:defPPr>
        <a:defRPr lang="en-US"/>
      </a:defPPr>
      <a:lvl1pPr marL="0" algn="l" defTabSz="917407" rtl="0" eaLnBrk="1" latinLnBrk="0" hangingPunct="1">
        <a:defRPr sz="1800" kern="1200">
          <a:solidFill>
            <a:schemeClr val="tx1"/>
          </a:solidFill>
          <a:latin typeface="+mn-lt"/>
          <a:ea typeface="+mn-ea"/>
          <a:cs typeface="+mn-cs"/>
        </a:defRPr>
      </a:lvl1pPr>
      <a:lvl2pPr marL="458697" algn="l" defTabSz="917407" rtl="0" eaLnBrk="1" latinLnBrk="0" hangingPunct="1">
        <a:defRPr sz="1800" kern="1200">
          <a:solidFill>
            <a:schemeClr val="tx1"/>
          </a:solidFill>
          <a:latin typeface="+mn-lt"/>
          <a:ea typeface="+mn-ea"/>
          <a:cs typeface="+mn-cs"/>
        </a:defRPr>
      </a:lvl2pPr>
      <a:lvl3pPr marL="917407" algn="l" defTabSz="917407" rtl="0" eaLnBrk="1" latinLnBrk="0" hangingPunct="1">
        <a:defRPr sz="1800" kern="1200">
          <a:solidFill>
            <a:schemeClr val="tx1"/>
          </a:solidFill>
          <a:latin typeface="+mn-lt"/>
          <a:ea typeface="+mn-ea"/>
          <a:cs typeface="+mn-cs"/>
        </a:defRPr>
      </a:lvl3pPr>
      <a:lvl4pPr marL="1376106" algn="l" defTabSz="917407" rtl="0" eaLnBrk="1" latinLnBrk="0" hangingPunct="1">
        <a:defRPr sz="1800" kern="1200">
          <a:solidFill>
            <a:schemeClr val="tx1"/>
          </a:solidFill>
          <a:latin typeface="+mn-lt"/>
          <a:ea typeface="+mn-ea"/>
          <a:cs typeface="+mn-cs"/>
        </a:defRPr>
      </a:lvl4pPr>
      <a:lvl5pPr marL="1834810" algn="l" defTabSz="917407" rtl="0" eaLnBrk="1" latinLnBrk="0" hangingPunct="1">
        <a:defRPr sz="1800" kern="1200">
          <a:solidFill>
            <a:schemeClr val="tx1"/>
          </a:solidFill>
          <a:latin typeface="+mn-lt"/>
          <a:ea typeface="+mn-ea"/>
          <a:cs typeface="+mn-cs"/>
        </a:defRPr>
      </a:lvl5pPr>
      <a:lvl6pPr marL="2293514" algn="l" defTabSz="917407" rtl="0" eaLnBrk="1" latinLnBrk="0" hangingPunct="1">
        <a:defRPr sz="1800" kern="1200">
          <a:solidFill>
            <a:schemeClr val="tx1"/>
          </a:solidFill>
          <a:latin typeface="+mn-lt"/>
          <a:ea typeface="+mn-ea"/>
          <a:cs typeface="+mn-cs"/>
        </a:defRPr>
      </a:lvl6pPr>
      <a:lvl7pPr marL="2752216" algn="l" defTabSz="917407" rtl="0" eaLnBrk="1" latinLnBrk="0" hangingPunct="1">
        <a:defRPr sz="1800" kern="1200">
          <a:solidFill>
            <a:schemeClr val="tx1"/>
          </a:solidFill>
          <a:latin typeface="+mn-lt"/>
          <a:ea typeface="+mn-ea"/>
          <a:cs typeface="+mn-cs"/>
        </a:defRPr>
      </a:lvl7pPr>
      <a:lvl8pPr marL="3210919" algn="l" defTabSz="917407" rtl="0" eaLnBrk="1" latinLnBrk="0" hangingPunct="1">
        <a:defRPr sz="1800" kern="1200">
          <a:solidFill>
            <a:schemeClr val="tx1"/>
          </a:solidFill>
          <a:latin typeface="+mn-lt"/>
          <a:ea typeface="+mn-ea"/>
          <a:cs typeface="+mn-cs"/>
        </a:defRPr>
      </a:lvl8pPr>
      <a:lvl9pPr marL="3669620" algn="l" defTabSz="917407"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0538C6-6766-477A-950D-029D2B839A4B}" type="datetimeFigureOut">
              <a:rPr lang="et-EE" smtClean="0">
                <a:solidFill>
                  <a:prstClr val="black">
                    <a:tint val="75000"/>
                  </a:prstClr>
                </a:solidFill>
              </a:rPr>
              <a:pPr/>
              <a:t>08.03.2018</a:t>
            </a:fld>
            <a:endParaRPr lang="et-E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031B92-3017-4CDB-85FF-E6F926F20FE0}"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580055136"/>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4D1"/>
        </a:solidFill>
        <a:effectLst/>
      </p:bgPr>
    </p:bg>
    <p:spTree>
      <p:nvGrpSpPr>
        <p:cNvPr id="1" name=""/>
        <p:cNvGrpSpPr/>
        <p:nvPr/>
      </p:nvGrpSpPr>
      <p:grpSpPr>
        <a:xfrm>
          <a:off x="0" y="0"/>
          <a:ext cx="0" cy="0"/>
          <a:chOff x="0" y="0"/>
          <a:chExt cx="0" cy="0"/>
        </a:xfrm>
      </p:grpSpPr>
      <p:graphicFrame>
        <p:nvGraphicFramePr>
          <p:cNvPr id="4097" name="Group 1"/>
          <p:cNvGraphicFramePr>
            <a:graphicFrameLocks noGrp="1"/>
          </p:cNvGraphicFramePr>
          <p:nvPr>
            <p:extLst>
              <p:ext uri="{D42A27DB-BD31-4B8C-83A1-F6EECF244321}">
                <p14:modId xmlns:p14="http://schemas.microsoft.com/office/powerpoint/2010/main" val="2991446449"/>
              </p:ext>
            </p:extLst>
          </p:nvPr>
        </p:nvGraphicFramePr>
        <p:xfrm>
          <a:off x="0" y="77"/>
          <a:ext cx="9147226" cy="1804820"/>
        </p:xfrm>
        <a:graphic>
          <a:graphicData uri="http://schemas.openxmlformats.org/drawingml/2006/table">
            <a:tbl>
              <a:tblPr/>
              <a:tblGrid>
                <a:gridCol w="9147226"/>
              </a:tblGrid>
              <a:tr h="1804820">
                <a:tc>
                  <a:txBody>
                    <a:bodyPr/>
                    <a:lstStyle>
                      <a:lvl1pPr>
                        <a:spcAft>
                          <a:spcPts val="1413"/>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800">
                          <a:solidFill>
                            <a:srgbClr val="000000"/>
                          </a:solidFill>
                          <a:latin typeface="Roboto Condensed" charset="0"/>
                          <a:ea typeface="Microsoft YaHei" charset="-122"/>
                        </a:defRPr>
                      </a:lvl1pPr>
                      <a:lvl2pPr>
                        <a:spcAft>
                          <a:spcPts val="1138"/>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Roboto Condensed" charset="0"/>
                          <a:ea typeface="Microsoft YaHei" charset="-122"/>
                        </a:defRPr>
                      </a:lvl2pPr>
                      <a:lvl3pPr>
                        <a:spcAft>
                          <a:spcPts val="85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Roboto Condensed" charset="0"/>
                          <a:ea typeface="Microsoft YaHei" charset="-122"/>
                        </a:defRPr>
                      </a:lvl3pPr>
                      <a:lvl4pPr>
                        <a:spcAft>
                          <a:spcPts val="57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Roboto Condensed" charset="0"/>
                          <a:ea typeface="Microsoft YaHei" charset="-122"/>
                        </a:defRPr>
                      </a:lvl4pPr>
                      <a:lvl5pPr>
                        <a:spcAft>
                          <a:spcPts val="288"/>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Roboto Condensed" charset="0"/>
                          <a:ea typeface="Microsoft YaHei" charset="-122"/>
                        </a:defRPr>
                      </a:lvl5pPr>
                      <a:lvl6pPr marL="2514600" indent="-228600" defTabSz="449263" fontAlgn="base" hangingPunct="0">
                        <a:lnSpc>
                          <a:spcPct val="97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Roboto Condensed" charset="0"/>
                          <a:ea typeface="Microsoft YaHei" charset="-122"/>
                        </a:defRPr>
                      </a:lvl6pPr>
                      <a:lvl7pPr marL="2971800" indent="-228600" defTabSz="449263" fontAlgn="base" hangingPunct="0">
                        <a:lnSpc>
                          <a:spcPct val="97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Roboto Condensed" charset="0"/>
                          <a:ea typeface="Microsoft YaHei" charset="-122"/>
                        </a:defRPr>
                      </a:lvl7pPr>
                      <a:lvl8pPr marL="3429000" indent="-228600" defTabSz="449263" fontAlgn="base" hangingPunct="0">
                        <a:lnSpc>
                          <a:spcPct val="97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Roboto Condensed" charset="0"/>
                          <a:ea typeface="Microsoft YaHei" charset="-122"/>
                        </a:defRPr>
                      </a:lvl8pPr>
                      <a:lvl9pPr marL="3886200" indent="-228600" defTabSz="449263" fontAlgn="base" hangingPunct="0">
                        <a:lnSpc>
                          <a:spcPct val="97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Roboto Condensed" charset="0"/>
                          <a:ea typeface="Microsoft YaHei" charset="-122"/>
                        </a:defRPr>
                      </a:lvl9pPr>
                    </a:lstStyle>
                    <a:p>
                      <a:pPr marL="0" marR="0" lvl="0" indent="0" algn="ctr" defTabSz="449263" rtl="0" eaLnBrk="1" fontAlgn="base" latinLnBrk="0" hangingPunct="0">
                        <a:lnSpc>
                          <a:spcPct val="97000"/>
                        </a:lnSpc>
                        <a:spcBef>
                          <a:spcPct val="0"/>
                        </a:spcBef>
                        <a:spcAft>
                          <a:spcPct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kumimoji="0" lang="et-EE" altLang="en-US" sz="1800" b="0" i="0" u="none" strike="noStrike" cap="none" normalizeH="0" baseline="0" dirty="0" smtClean="0">
                        <a:ln>
                          <a:noFill/>
                        </a:ln>
                        <a:solidFill>
                          <a:srgbClr val="000000"/>
                        </a:solidFill>
                        <a:effectLst/>
                        <a:latin typeface="Roboto Condensed" charset="0"/>
                        <a:ea typeface="Microsoft YaHei" charset="-122"/>
                      </a:endParaRPr>
                    </a:p>
                  </a:txBody>
                  <a:tcPr marL="91445" marR="91445" marT="53740" marB="46919"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FFFFFF"/>
                    </a:solidFill>
                  </a:tcPr>
                </a:tc>
              </a:tr>
            </a:tbl>
          </a:graphicData>
        </a:graphic>
      </p:graphicFrame>
      <p:sp>
        <p:nvSpPr>
          <p:cNvPr id="4103" name="Rectangle 7"/>
          <p:cNvSpPr>
            <a:spLocks noGrp="1" noChangeArrowheads="1"/>
          </p:cNvSpPr>
          <p:nvPr>
            <p:ph type="title"/>
          </p:nvPr>
        </p:nvSpPr>
        <p:spPr>
          <a:xfrm>
            <a:off x="781371" y="2276872"/>
            <a:ext cx="7755371" cy="1735950"/>
          </a:xfrm>
          <a:ln/>
        </p:spPr>
        <p:txBody>
          <a:bodyPr tIns="165559" anchor="t"/>
          <a:lstStyle/>
          <a:p>
            <a:pPr>
              <a:tabLst>
                <a:tab pos="725523" algn="l"/>
                <a:tab pos="1451047" algn="l"/>
                <a:tab pos="2176572" algn="l"/>
                <a:tab pos="2902100" algn="l"/>
                <a:tab pos="3627618" algn="l"/>
                <a:tab pos="4353141" algn="l"/>
                <a:tab pos="5078664" algn="l"/>
                <a:tab pos="5804194" algn="l"/>
                <a:tab pos="6529715" algn="l"/>
              </a:tabLst>
            </a:pPr>
            <a:r>
              <a:rPr lang="et-EE" altLang="en-US" sz="4000" b="1" dirty="0" smtClean="0">
                <a:solidFill>
                  <a:schemeClr val="bg1"/>
                </a:solidFill>
              </a:rPr>
              <a:t>Sihtasutus Eesti Maaelumuuseumid </a:t>
            </a:r>
            <a:br>
              <a:rPr lang="et-EE" altLang="en-US" sz="4000" b="1" dirty="0" smtClean="0">
                <a:solidFill>
                  <a:schemeClr val="bg1"/>
                </a:solidFill>
              </a:rPr>
            </a:br>
            <a:r>
              <a:rPr lang="et-EE" altLang="en-US" sz="4000" b="1" dirty="0" smtClean="0">
                <a:solidFill>
                  <a:schemeClr val="bg1"/>
                </a:solidFill>
              </a:rPr>
              <a:t>ja Tori hobumajanduse keskuse hetkeseis</a:t>
            </a:r>
            <a:endParaRPr lang="et-EE" altLang="en-US" sz="4000" b="1" dirty="0">
              <a:solidFill>
                <a:schemeClr val="bg1"/>
              </a:solidFill>
            </a:endParaRPr>
          </a:p>
        </p:txBody>
      </p:sp>
      <p:sp>
        <p:nvSpPr>
          <p:cNvPr id="4104" name="Text Box 8"/>
          <p:cNvSpPr txBox="1">
            <a:spLocks noChangeArrowheads="1"/>
          </p:cNvSpPr>
          <p:nvPr/>
        </p:nvSpPr>
        <p:spPr bwMode="auto">
          <a:xfrm>
            <a:off x="781371" y="4797152"/>
            <a:ext cx="7973308" cy="1722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9850" rIns="0" bIns="0"/>
          <a:lstStyle>
            <a:lvl1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Roboto Condensed" charset="0"/>
                <a:ea typeface="Microsoft YaHei" charset="-122"/>
              </a:defRPr>
            </a:lvl1pPr>
            <a:lvl2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Roboto Condensed" charset="0"/>
                <a:ea typeface="Microsoft YaHei" charset="-122"/>
              </a:defRPr>
            </a:lvl2pPr>
            <a:lvl3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Roboto Condensed" charset="0"/>
                <a:ea typeface="Microsoft YaHei" charset="-122"/>
              </a:defRPr>
            </a:lvl3pPr>
            <a:lvl4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Roboto Condensed" charset="0"/>
                <a:ea typeface="Microsoft YaHei" charset="-122"/>
              </a:defRPr>
            </a:lvl4pPr>
            <a:lvl5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Roboto Condensed" charset="0"/>
                <a:ea typeface="Microsoft YaHei" charset="-122"/>
              </a:defRPr>
            </a:lvl5pPr>
            <a:lvl6pPr marL="2514600" indent="-228600" defTabSz="449263" fontAlgn="base" hangingPunct="0">
              <a:lnSpc>
                <a:spcPct val="97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Roboto Condensed" charset="0"/>
                <a:ea typeface="Microsoft YaHei" charset="-122"/>
              </a:defRPr>
            </a:lvl6pPr>
            <a:lvl7pPr marL="2971800" indent="-228600" defTabSz="449263" fontAlgn="base" hangingPunct="0">
              <a:lnSpc>
                <a:spcPct val="97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Roboto Condensed" charset="0"/>
                <a:ea typeface="Microsoft YaHei" charset="-122"/>
              </a:defRPr>
            </a:lvl7pPr>
            <a:lvl8pPr marL="3429000" indent="-228600" defTabSz="449263" fontAlgn="base" hangingPunct="0">
              <a:lnSpc>
                <a:spcPct val="97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Roboto Condensed" charset="0"/>
                <a:ea typeface="Microsoft YaHei" charset="-122"/>
              </a:defRPr>
            </a:lvl8pPr>
            <a:lvl9pPr marL="3886200" indent="-228600" defTabSz="449263" fontAlgn="base" hangingPunct="0">
              <a:lnSpc>
                <a:spcPct val="97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Roboto Condensed" charset="0"/>
                <a:ea typeface="Microsoft YaHei" charset="-122"/>
              </a:defRPr>
            </a:lvl9pPr>
          </a:lstStyle>
          <a:p>
            <a:pPr defTabSz="450270" fontAlgn="base" hangingPunct="0">
              <a:lnSpc>
                <a:spcPct val="97000"/>
              </a:lnSpc>
              <a:spcBef>
                <a:spcPct val="0"/>
              </a:spcBef>
              <a:spcAft>
                <a:spcPct val="0"/>
              </a:spcAft>
              <a:buClr>
                <a:srgbClr val="000000"/>
              </a:buClr>
              <a:buSzPct val="100000"/>
            </a:pPr>
            <a:r>
              <a:rPr lang="et-EE" altLang="en-US" sz="2800" b="1" dirty="0" smtClean="0">
                <a:solidFill>
                  <a:srgbClr val="FFFFFF"/>
                </a:solidFill>
              </a:rPr>
              <a:t>Marko Gorban</a:t>
            </a:r>
            <a:endParaRPr lang="et-EE" altLang="en-US" sz="2800" b="1" dirty="0">
              <a:solidFill>
                <a:srgbClr val="FFFFFF"/>
              </a:solidFill>
            </a:endParaRPr>
          </a:p>
          <a:p>
            <a:pPr defTabSz="450270" fontAlgn="base" hangingPunct="0">
              <a:lnSpc>
                <a:spcPct val="97000"/>
              </a:lnSpc>
              <a:spcBef>
                <a:spcPct val="0"/>
              </a:spcBef>
              <a:spcAft>
                <a:spcPct val="0"/>
              </a:spcAft>
              <a:buClr>
                <a:srgbClr val="000000"/>
              </a:buClr>
              <a:buSzPct val="100000"/>
            </a:pPr>
            <a:r>
              <a:rPr lang="et-EE" altLang="en-US" sz="2800" b="1" dirty="0" smtClean="0">
                <a:solidFill>
                  <a:srgbClr val="FFFFFF"/>
                </a:solidFill>
              </a:rPr>
              <a:t>Maaeluministeerium</a:t>
            </a:r>
            <a:endParaRPr lang="et-EE" altLang="en-US" sz="2800" b="1" dirty="0">
              <a:solidFill>
                <a:srgbClr val="FFFFFF"/>
              </a:solidFill>
            </a:endParaRPr>
          </a:p>
          <a:p>
            <a:pPr defTabSz="450270" fontAlgn="base" hangingPunct="0">
              <a:lnSpc>
                <a:spcPct val="97000"/>
              </a:lnSpc>
              <a:spcBef>
                <a:spcPct val="0"/>
              </a:spcBef>
              <a:spcAft>
                <a:spcPct val="0"/>
              </a:spcAft>
              <a:buClr>
                <a:srgbClr val="000000"/>
              </a:buClr>
              <a:buSzPct val="100000"/>
            </a:pPr>
            <a:endParaRPr lang="et-EE" altLang="en-US" sz="2000" dirty="0">
              <a:solidFill>
                <a:srgbClr val="FFFFFF"/>
              </a:solidFill>
            </a:endParaRPr>
          </a:p>
          <a:p>
            <a:pPr defTabSz="450270" fontAlgn="base" hangingPunct="0">
              <a:lnSpc>
                <a:spcPct val="97000"/>
              </a:lnSpc>
              <a:spcBef>
                <a:spcPct val="0"/>
              </a:spcBef>
              <a:spcAft>
                <a:spcPct val="0"/>
              </a:spcAft>
              <a:buClr>
                <a:srgbClr val="000000"/>
              </a:buClr>
              <a:buSzPct val="100000"/>
            </a:pPr>
            <a:r>
              <a:rPr lang="et-EE" altLang="en-US" sz="2400" dirty="0" smtClean="0">
                <a:solidFill>
                  <a:srgbClr val="FFFFFF"/>
                </a:solidFill>
              </a:rPr>
              <a:t>06.03.2018</a:t>
            </a:r>
            <a:endParaRPr lang="et-EE" altLang="en-US" sz="2400" dirty="0">
              <a:solidFill>
                <a:srgbClr val="FFFFFF"/>
              </a:solidFill>
            </a:endParaRPr>
          </a:p>
        </p:txBody>
      </p:sp>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114" y="260706"/>
            <a:ext cx="2625694" cy="1368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7590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3600" b="1" dirty="0" smtClean="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rPr>
              <a:t>Tori hobumajanduse keskuse funktsioonid</a:t>
            </a:r>
            <a:endParaRPr lang="et-EE" sz="3600" b="1" dirty="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298182"/>
            <a:ext cx="8496944" cy="5129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93432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213008"/>
            <a:ext cx="7315576" cy="974751"/>
          </a:xfrm>
        </p:spPr>
        <p:txBody>
          <a:bodyPr/>
          <a:lstStyle/>
          <a:p>
            <a:pPr algn="ctr"/>
            <a:r>
              <a:rPr lang="et-EE" sz="4800" b="1" dirty="0"/>
              <a:t>Aitäh!</a:t>
            </a:r>
          </a:p>
        </p:txBody>
      </p:sp>
    </p:spTree>
    <p:extLst>
      <p:ext uri="{BB962C8B-B14F-4D97-AF65-F5344CB8AC3E}">
        <p14:creationId xmlns:p14="http://schemas.microsoft.com/office/powerpoint/2010/main" val="5663717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3600" b="1" dirty="0" smtClean="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rPr>
              <a:t>Sihtasutuse moodustamise taust</a:t>
            </a:r>
            <a:endParaRPr lang="et-EE" sz="3600" b="1" dirty="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3" name="Content Placeholder 2"/>
          <p:cNvSpPr>
            <a:spLocks noGrp="1"/>
          </p:cNvSpPr>
          <p:nvPr>
            <p:ph idx="1"/>
          </p:nvPr>
        </p:nvSpPr>
        <p:spPr/>
        <p:txBody>
          <a:bodyPr>
            <a:normAutofit fontScale="85000" lnSpcReduction="20000"/>
          </a:bodyPr>
          <a:lstStyle/>
          <a:p>
            <a:r>
              <a:rPr lang="et-EE" dirty="0" smtClean="0">
                <a:latin typeface="Roboto Condensed" panose="02000000000000000000" pitchFamily="2" charset="0"/>
                <a:ea typeface="Roboto Condensed" panose="02000000000000000000" pitchFamily="2" charset="0"/>
                <a:cs typeface="Roboto Condensed" panose="02000000000000000000" pitchFamily="2" charset="0"/>
              </a:rPr>
              <a:t>Riigireform – muuseumivõrgu korrastamine</a:t>
            </a:r>
          </a:p>
          <a:p>
            <a:r>
              <a:rPr lang="et-EE" dirty="0" smtClean="0">
                <a:latin typeface="Roboto Condensed" panose="02000000000000000000" pitchFamily="2" charset="0"/>
                <a:ea typeface="Roboto Condensed" panose="02000000000000000000" pitchFamily="2" charset="0"/>
                <a:cs typeface="Roboto Condensed" panose="02000000000000000000" pitchFamily="2" charset="0"/>
              </a:rPr>
              <a:t>Riigimuuseumide üle viimine sihtasutuse </a:t>
            </a:r>
            <a:r>
              <a:rPr lang="et-EE" dirty="0">
                <a:latin typeface="Roboto Condensed" panose="02000000000000000000" pitchFamily="2" charset="0"/>
                <a:ea typeface="Roboto Condensed" panose="02000000000000000000" pitchFamily="2" charset="0"/>
                <a:cs typeface="Roboto Condensed" panose="02000000000000000000" pitchFamily="2" charset="0"/>
              </a:rPr>
              <a:t>vormile või </a:t>
            </a: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üle andmine kohalikule </a:t>
            </a:r>
            <a:r>
              <a:rPr lang="et-EE" dirty="0">
                <a:latin typeface="Roboto Condensed" panose="02000000000000000000" pitchFamily="2" charset="0"/>
                <a:ea typeface="Roboto Condensed" panose="02000000000000000000" pitchFamily="2" charset="0"/>
                <a:cs typeface="Roboto Condensed" panose="02000000000000000000" pitchFamily="2" charset="0"/>
              </a:rPr>
              <a:t>omavalitsusele 31. detsembriks </a:t>
            </a: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2018</a:t>
            </a:r>
          </a:p>
          <a:p>
            <a:r>
              <a:rPr lang="et-EE" dirty="0" smtClean="0">
                <a:latin typeface="Roboto Condensed" panose="02000000000000000000" pitchFamily="2" charset="0"/>
                <a:ea typeface="Roboto Condensed" panose="02000000000000000000" pitchFamily="2" charset="0"/>
                <a:cs typeface="Roboto Condensed" panose="02000000000000000000" pitchFamily="2" charset="0"/>
              </a:rPr>
              <a:t>Tori hobumajanduse kompleksi väljaarendamine SA koosseisus</a:t>
            </a:r>
          </a:p>
          <a:p>
            <a:r>
              <a:rPr lang="et-EE" dirty="0">
                <a:latin typeface="Roboto Condensed" panose="02000000000000000000" pitchFamily="2" charset="0"/>
                <a:ea typeface="Roboto Condensed" panose="02000000000000000000" pitchFamily="2" charset="0"/>
                <a:cs typeface="Roboto Condensed" panose="02000000000000000000" pitchFamily="2" charset="0"/>
              </a:rPr>
              <a:t>R</a:t>
            </a: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iigiasutuse </a:t>
            </a:r>
            <a:r>
              <a:rPr lang="et-EE" dirty="0">
                <a:latin typeface="Roboto Condensed" panose="02000000000000000000" pitchFamily="2" charset="0"/>
                <a:ea typeface="Roboto Condensed" panose="02000000000000000000" pitchFamily="2" charset="0"/>
                <a:cs typeface="Roboto Condensed" panose="02000000000000000000" pitchFamily="2" charset="0"/>
              </a:rPr>
              <a:t>juhtimismudeli korrastamise kaudu </a:t>
            </a: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on võimalik varasid </a:t>
            </a:r>
            <a:r>
              <a:rPr lang="et-EE" dirty="0">
                <a:latin typeface="Roboto Condensed" panose="02000000000000000000" pitchFamily="2" charset="0"/>
                <a:ea typeface="Roboto Condensed" panose="02000000000000000000" pitchFamily="2" charset="0"/>
                <a:cs typeface="Roboto Condensed" panose="02000000000000000000" pitchFamily="2" charset="0"/>
              </a:rPr>
              <a:t>tõhusamalt ja mitmekülgsemalt valitseda ning kasutada, pakkudes muuseumikülastajatele suuremaid külastuselamusi, muuseumitöötajatele paremaid töötingimusi ning </a:t>
            </a: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partneritele </a:t>
            </a:r>
            <a:r>
              <a:rPr lang="et-EE" dirty="0">
                <a:latin typeface="Roboto Condensed" panose="02000000000000000000" pitchFamily="2" charset="0"/>
                <a:ea typeface="Roboto Condensed" panose="02000000000000000000" pitchFamily="2" charset="0"/>
                <a:cs typeface="Roboto Condensed" panose="02000000000000000000" pitchFamily="2" charset="0"/>
              </a:rPr>
              <a:t>suuremaid </a:t>
            </a: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koostöövõimalusi</a:t>
            </a:r>
            <a:endParaRPr lang="et-EE" dirty="0">
              <a:latin typeface="Roboto Condensed" panose="02000000000000000000" pitchFamily="2" charset="0"/>
              <a:ea typeface="Roboto Condensed" panose="02000000000000000000" pitchFamily="2" charset="0"/>
              <a:cs typeface="Roboto Condensed" panose="02000000000000000000" pitchFamily="2" charset="0"/>
            </a:endParaRPr>
          </a:p>
          <a:p>
            <a:endParaRPr lang="et-EE" dirty="0">
              <a:latin typeface="Roboto Condensed" panose="02000000000000000000" pitchFamily="2" charset="0"/>
              <a:ea typeface="Roboto Condensed" panose="02000000000000000000" pitchFamily="2" charset="0"/>
              <a:cs typeface="Roboto Condensed" panose="02000000000000000000" pitchFamily="2" charset="0"/>
            </a:endParaRPr>
          </a:p>
        </p:txBody>
      </p:sp>
    </p:spTree>
    <p:extLst>
      <p:ext uri="{BB962C8B-B14F-4D97-AF65-F5344CB8AC3E}">
        <p14:creationId xmlns:p14="http://schemas.microsoft.com/office/powerpoint/2010/main" val="37325602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3600" b="1" dirty="0" smtClean="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rPr>
              <a:t>Sihtasutuse koosseis</a:t>
            </a:r>
            <a:endParaRPr lang="et-EE" sz="3600" b="1" dirty="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3" name="Content Placeholder 2"/>
          <p:cNvSpPr>
            <a:spLocks noGrp="1"/>
          </p:cNvSpPr>
          <p:nvPr>
            <p:ph idx="1"/>
          </p:nvPr>
        </p:nvSpPr>
        <p:spPr/>
        <p:txBody>
          <a:bodyPr>
            <a:normAutofit/>
          </a:bodyPr>
          <a:lstStyle/>
          <a:p>
            <a:endParaRPr lang="et-EE" dirty="0" smtClean="0">
              <a:latin typeface="Roboto Condensed" panose="02000000000000000000" pitchFamily="2" charset="0"/>
              <a:ea typeface="Roboto Condensed" panose="02000000000000000000" pitchFamily="2" charset="0"/>
              <a:cs typeface="Roboto Condensed" panose="02000000000000000000" pitchFamily="2" charset="0"/>
            </a:endParaRPr>
          </a:p>
          <a:p>
            <a:r>
              <a:rPr lang="et-EE" dirty="0" smtClean="0">
                <a:latin typeface="Roboto Condensed" panose="02000000000000000000" pitchFamily="2" charset="0"/>
                <a:ea typeface="Roboto Condensed" panose="02000000000000000000" pitchFamily="2" charset="0"/>
                <a:cs typeface="Roboto Condensed" panose="02000000000000000000" pitchFamily="2" charset="0"/>
              </a:rPr>
              <a:t>Eesti Põllumajandusmuuseum</a:t>
            </a:r>
          </a:p>
          <a:p>
            <a:r>
              <a:rPr lang="et-EE" dirty="0" smtClean="0">
                <a:latin typeface="Roboto Condensed" panose="02000000000000000000" pitchFamily="2" charset="0"/>
                <a:ea typeface="Roboto Condensed" panose="02000000000000000000" pitchFamily="2" charset="0"/>
                <a:cs typeface="Roboto Condensed" panose="02000000000000000000" pitchFamily="2" charset="0"/>
              </a:rPr>
              <a:t>Carl </a:t>
            </a:r>
            <a:r>
              <a:rPr lang="et-EE" dirty="0">
                <a:latin typeface="Roboto Condensed" panose="02000000000000000000" pitchFamily="2" charset="0"/>
                <a:ea typeface="Roboto Condensed" panose="02000000000000000000" pitchFamily="2" charset="0"/>
                <a:cs typeface="Roboto Condensed" panose="02000000000000000000" pitchFamily="2" charset="0"/>
              </a:rPr>
              <a:t>Robert Jakobsoni </a:t>
            </a: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Talumuuseum</a:t>
            </a:r>
          </a:p>
          <a:p>
            <a:r>
              <a:rPr lang="et-EE" dirty="0" smtClean="0">
                <a:latin typeface="Roboto Condensed" panose="02000000000000000000" pitchFamily="2" charset="0"/>
                <a:ea typeface="Roboto Condensed" panose="02000000000000000000" pitchFamily="2" charset="0"/>
                <a:cs typeface="Roboto Condensed" panose="02000000000000000000" pitchFamily="2" charset="0"/>
              </a:rPr>
              <a:t>Tori hobumajanduse keskus </a:t>
            </a:r>
          </a:p>
          <a:p>
            <a:pPr marL="0" indent="0">
              <a:buNone/>
            </a:pP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    </a:t>
            </a:r>
          </a:p>
        </p:txBody>
      </p:sp>
    </p:spTree>
    <p:extLst>
      <p:ext uri="{BB962C8B-B14F-4D97-AF65-F5344CB8AC3E}">
        <p14:creationId xmlns:p14="http://schemas.microsoft.com/office/powerpoint/2010/main" val="20024543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3600" b="1" dirty="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rPr>
              <a:t>S</a:t>
            </a:r>
            <a:r>
              <a:rPr lang="et-EE" sz="3600" b="1" dirty="0" smtClean="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rPr>
              <a:t>ihtasutuse eesmärk</a:t>
            </a:r>
            <a:endParaRPr lang="et-EE" sz="3600" b="1" dirty="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3" name="Content Placeholder 2"/>
          <p:cNvSpPr>
            <a:spLocks noGrp="1"/>
          </p:cNvSpPr>
          <p:nvPr>
            <p:ph idx="1"/>
          </p:nvPr>
        </p:nvSpPr>
        <p:spPr/>
        <p:txBody>
          <a:bodyPr/>
          <a:lstStyle/>
          <a:p>
            <a:r>
              <a:rPr lang="et-EE" dirty="0">
                <a:latin typeface="Roboto Condensed" panose="02000000000000000000" pitchFamily="2" charset="0"/>
                <a:ea typeface="Roboto Condensed" panose="02000000000000000000" pitchFamily="2" charset="0"/>
                <a:cs typeface="Roboto Condensed" panose="02000000000000000000" pitchFamily="2" charset="0"/>
              </a:rPr>
              <a:t>Sihtasutuse eesmärk on Eesti põllumajanduse ajalooga seotud materjali kogumine, säilitamine, uurimine ning vahendamine hariduslikel, teaduslikel ja elamuslikel eesmärkidel ning Eesti põllumajandusajaloo ja kultuuripärandi seisukohast märgilise tähtsusega Carl Robert Jakobsoni Talumuuseumi, Eesti Põllumajandusmuuseumi ja Tori Hobusekasvanduse säilitamine</a:t>
            </a:r>
          </a:p>
        </p:txBody>
      </p:sp>
    </p:spTree>
    <p:extLst>
      <p:ext uri="{BB962C8B-B14F-4D97-AF65-F5344CB8AC3E}">
        <p14:creationId xmlns:p14="http://schemas.microsoft.com/office/powerpoint/2010/main" val="14318813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3600" b="1" dirty="0" smtClean="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rPr>
              <a:t>SA Eesti Maaelumuuseumid struktuur</a:t>
            </a:r>
            <a:endParaRPr lang="et-EE" sz="3600" b="1" dirty="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2679461"/>
              </p:ext>
            </p:extLst>
          </p:nvPr>
        </p:nvGraphicFramePr>
        <p:xfrm>
          <a:off x="251520" y="1484784"/>
          <a:ext cx="8435280"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95732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noAutofit/>
          </a:bodyPr>
          <a:lstStyle/>
          <a:p>
            <a:r>
              <a:rPr lang="et-EE" sz="3600" b="1" dirty="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rPr>
              <a:t>S</a:t>
            </a:r>
            <a:r>
              <a:rPr lang="et-EE" sz="3600" b="1" dirty="0" smtClean="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rPr>
              <a:t>ihtasutuse juhtimine</a:t>
            </a:r>
            <a:endParaRPr lang="et-EE" sz="3600" b="1" dirty="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3" name="Content Placeholder 2"/>
          <p:cNvSpPr>
            <a:spLocks noGrp="1"/>
          </p:cNvSpPr>
          <p:nvPr>
            <p:ph idx="1"/>
          </p:nvPr>
        </p:nvSpPr>
        <p:spPr>
          <a:xfrm>
            <a:off x="395536" y="1412776"/>
            <a:ext cx="8229600" cy="5040560"/>
          </a:xfrm>
        </p:spPr>
        <p:txBody>
          <a:bodyPr>
            <a:normAutofit/>
          </a:bodyPr>
          <a:lstStyle/>
          <a:p>
            <a:r>
              <a:rPr lang="et-EE" dirty="0" smtClean="0">
                <a:latin typeface="Roboto Condensed" panose="02000000000000000000" pitchFamily="2" charset="0"/>
                <a:ea typeface="Roboto Condensed" panose="02000000000000000000" pitchFamily="2" charset="0"/>
                <a:cs typeface="Roboto Condensed" panose="02000000000000000000" pitchFamily="2" charset="0"/>
              </a:rPr>
              <a:t>Nõukogu</a:t>
            </a:r>
            <a:endParaRPr lang="et-EE" dirty="0">
              <a:latin typeface="Roboto Condensed" panose="02000000000000000000" pitchFamily="2" charset="0"/>
              <a:ea typeface="Roboto Condensed" panose="02000000000000000000" pitchFamily="2" charset="0"/>
              <a:cs typeface="Roboto Condensed" panose="02000000000000000000" pitchFamily="2" charset="0"/>
            </a:endParaRPr>
          </a:p>
          <a:p>
            <a:pPr lvl="1"/>
            <a:r>
              <a:rPr lang="et-EE" dirty="0" smtClean="0">
                <a:latin typeface="Roboto Condensed" panose="02000000000000000000" pitchFamily="2" charset="0"/>
                <a:ea typeface="Roboto Condensed" panose="02000000000000000000" pitchFamily="2" charset="0"/>
                <a:cs typeface="Roboto Condensed" panose="02000000000000000000" pitchFamily="2" charset="0"/>
              </a:rPr>
              <a:t>Marko </a:t>
            </a:r>
            <a:r>
              <a:rPr lang="et-EE" dirty="0">
                <a:latin typeface="Roboto Condensed" panose="02000000000000000000" pitchFamily="2" charset="0"/>
                <a:ea typeface="Roboto Condensed" panose="02000000000000000000" pitchFamily="2" charset="0"/>
                <a:cs typeface="Roboto Condensed" panose="02000000000000000000" pitchFamily="2" charset="0"/>
              </a:rPr>
              <a:t>Gorban </a:t>
            </a: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(Maaeluministeerium), Raido </a:t>
            </a:r>
            <a:r>
              <a:rPr lang="et-EE" dirty="0">
                <a:latin typeface="Roboto Condensed" panose="02000000000000000000" pitchFamily="2" charset="0"/>
                <a:ea typeface="Roboto Condensed" panose="02000000000000000000" pitchFamily="2" charset="0"/>
                <a:cs typeface="Roboto Condensed" panose="02000000000000000000" pitchFamily="2" charset="0"/>
              </a:rPr>
              <a:t>Roop </a:t>
            </a: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(Rahandusministeerium),</a:t>
            </a:r>
            <a:r>
              <a:rPr lang="et-EE" dirty="0">
                <a:latin typeface="Roboto Condensed" panose="02000000000000000000" pitchFamily="2" charset="0"/>
                <a:ea typeface="Roboto Condensed" panose="02000000000000000000" pitchFamily="2" charset="0"/>
                <a:cs typeface="Roboto Condensed" panose="02000000000000000000" pitchFamily="2" charset="0"/>
              </a:rPr>
              <a:t> </a:t>
            </a: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Eino </a:t>
            </a:r>
            <a:r>
              <a:rPr lang="et-EE" dirty="0" err="1">
                <a:latin typeface="Roboto Condensed" panose="02000000000000000000" pitchFamily="2" charset="0"/>
                <a:ea typeface="Roboto Condensed" panose="02000000000000000000" pitchFamily="2" charset="0"/>
                <a:cs typeface="Roboto Condensed" panose="02000000000000000000" pitchFamily="2" charset="0"/>
              </a:rPr>
              <a:t>Pedanik</a:t>
            </a:r>
            <a:r>
              <a:rPr lang="et-EE" dirty="0">
                <a:latin typeface="Roboto Condensed" panose="02000000000000000000" pitchFamily="2" charset="0"/>
                <a:ea typeface="Roboto Condensed" panose="02000000000000000000" pitchFamily="2" charset="0"/>
                <a:cs typeface="Roboto Condensed" panose="02000000000000000000" pitchFamily="2" charset="0"/>
              </a:rPr>
              <a:t> </a:t>
            </a: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a:t>
            </a:r>
            <a:r>
              <a:rPr lang="et-EE" dirty="0">
                <a:latin typeface="Roboto Condensed" panose="02000000000000000000" pitchFamily="2" charset="0"/>
                <a:ea typeface="Roboto Condensed" panose="02000000000000000000" pitchFamily="2" charset="0"/>
                <a:cs typeface="Roboto Condensed" panose="02000000000000000000" pitchFamily="2" charset="0"/>
              </a:rPr>
              <a:t>K</a:t>
            </a: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ultuuriministeerium)</a:t>
            </a:r>
            <a:endParaRPr lang="et-EE" dirty="0">
              <a:latin typeface="Roboto Condensed" panose="02000000000000000000" pitchFamily="2" charset="0"/>
              <a:ea typeface="Roboto Condensed" panose="02000000000000000000" pitchFamily="2" charset="0"/>
              <a:cs typeface="Roboto Condensed" panose="02000000000000000000" pitchFamily="2" charset="0"/>
            </a:endParaRPr>
          </a:p>
          <a:p>
            <a:r>
              <a:rPr lang="et-EE" dirty="0" smtClean="0">
                <a:latin typeface="Roboto Condensed" panose="02000000000000000000" pitchFamily="2" charset="0"/>
                <a:ea typeface="Roboto Condensed" panose="02000000000000000000" pitchFamily="2" charset="0"/>
                <a:cs typeface="Roboto Condensed" panose="02000000000000000000" pitchFamily="2" charset="0"/>
              </a:rPr>
              <a:t>Juhatus</a:t>
            </a:r>
            <a:endParaRPr lang="et-EE" dirty="0">
              <a:latin typeface="Roboto Condensed" panose="02000000000000000000" pitchFamily="2" charset="0"/>
              <a:ea typeface="Roboto Condensed" panose="02000000000000000000" pitchFamily="2" charset="0"/>
              <a:cs typeface="Roboto Condensed" panose="02000000000000000000" pitchFamily="2" charset="0"/>
            </a:endParaRPr>
          </a:p>
          <a:p>
            <a:pPr lvl="1"/>
            <a:r>
              <a:rPr lang="et-EE" dirty="0" smtClean="0">
                <a:latin typeface="Roboto Condensed" panose="02000000000000000000" pitchFamily="2" charset="0"/>
                <a:ea typeface="Roboto Condensed" panose="02000000000000000000" pitchFamily="2" charset="0"/>
                <a:cs typeface="Roboto Condensed" panose="02000000000000000000" pitchFamily="2" charset="0"/>
              </a:rPr>
              <a:t>Merli Sild</a:t>
            </a:r>
          </a:p>
          <a:p>
            <a:r>
              <a:rPr lang="et-EE" dirty="0" smtClean="0">
                <a:latin typeface="Roboto Condensed" panose="02000000000000000000" pitchFamily="2" charset="0"/>
                <a:ea typeface="Roboto Condensed" panose="02000000000000000000" pitchFamily="2" charset="0"/>
                <a:cs typeface="Roboto Condensed" panose="02000000000000000000" pitchFamily="2" charset="0"/>
              </a:rPr>
              <a:t>Nõukoda </a:t>
            </a:r>
          </a:p>
          <a:p>
            <a:pPr lvl="1"/>
            <a:r>
              <a:rPr lang="et-EE" dirty="0" err="1" smtClean="0">
                <a:latin typeface="Roboto Condensed" panose="02000000000000000000" pitchFamily="2" charset="0"/>
                <a:ea typeface="Roboto Condensed" panose="02000000000000000000" pitchFamily="2" charset="0"/>
                <a:cs typeface="Roboto Condensed" panose="02000000000000000000" pitchFamily="2" charset="0"/>
              </a:rPr>
              <a:t>T.Kevvai</a:t>
            </a:r>
            <a:r>
              <a:rPr lang="et-EE" dirty="0">
                <a:latin typeface="Roboto Condensed" panose="02000000000000000000" pitchFamily="2" charset="0"/>
                <a:ea typeface="Roboto Condensed" panose="02000000000000000000" pitchFamily="2" charset="0"/>
                <a:cs typeface="Roboto Condensed" panose="02000000000000000000" pitchFamily="2" charset="0"/>
              </a:rPr>
              <a:t>, </a:t>
            </a:r>
            <a:r>
              <a:rPr lang="et-EE" dirty="0" err="1">
                <a:latin typeface="Roboto Condensed" panose="02000000000000000000" pitchFamily="2" charset="0"/>
                <a:ea typeface="Roboto Condensed" panose="02000000000000000000" pitchFamily="2" charset="0"/>
                <a:cs typeface="Roboto Condensed" panose="02000000000000000000" pitchFamily="2" charset="0"/>
              </a:rPr>
              <a:t>T.Bulitko</a:t>
            </a:r>
            <a:r>
              <a:rPr lang="et-EE" dirty="0">
                <a:latin typeface="Roboto Condensed" panose="02000000000000000000" pitchFamily="2" charset="0"/>
                <a:ea typeface="Roboto Condensed" panose="02000000000000000000" pitchFamily="2" charset="0"/>
                <a:cs typeface="Roboto Condensed" panose="02000000000000000000" pitchFamily="2" charset="0"/>
              </a:rPr>
              <a:t>, </a:t>
            </a:r>
            <a:r>
              <a:rPr lang="et-EE" dirty="0" err="1">
                <a:latin typeface="Roboto Condensed" panose="02000000000000000000" pitchFamily="2" charset="0"/>
                <a:ea typeface="Roboto Condensed" panose="02000000000000000000" pitchFamily="2" charset="0"/>
                <a:cs typeface="Roboto Condensed" panose="02000000000000000000" pitchFamily="2" charset="0"/>
              </a:rPr>
              <a:t>A.Pärn</a:t>
            </a:r>
            <a:r>
              <a:rPr lang="et-EE" dirty="0">
                <a:latin typeface="Roboto Condensed" panose="02000000000000000000" pitchFamily="2" charset="0"/>
                <a:ea typeface="Roboto Condensed" panose="02000000000000000000" pitchFamily="2" charset="0"/>
                <a:cs typeface="Roboto Condensed" panose="02000000000000000000" pitchFamily="2" charset="0"/>
              </a:rPr>
              <a:t>, </a:t>
            </a:r>
            <a:r>
              <a:rPr lang="et-EE" dirty="0" err="1">
                <a:latin typeface="Roboto Condensed" panose="02000000000000000000" pitchFamily="2" charset="0"/>
                <a:ea typeface="Roboto Condensed" panose="02000000000000000000" pitchFamily="2" charset="0"/>
                <a:cs typeface="Roboto Condensed" panose="02000000000000000000" pitchFamily="2" charset="0"/>
              </a:rPr>
              <a:t>K.Visnapuu</a:t>
            </a:r>
            <a:r>
              <a:rPr lang="et-EE" dirty="0">
                <a:latin typeface="Roboto Condensed" panose="02000000000000000000" pitchFamily="2" charset="0"/>
                <a:ea typeface="Roboto Condensed" panose="02000000000000000000" pitchFamily="2" charset="0"/>
                <a:cs typeface="Roboto Condensed" panose="02000000000000000000" pitchFamily="2" charset="0"/>
              </a:rPr>
              <a:t>, </a:t>
            </a:r>
            <a:r>
              <a:rPr lang="et-EE" dirty="0" err="1">
                <a:latin typeface="Roboto Condensed" panose="02000000000000000000" pitchFamily="2" charset="0"/>
                <a:ea typeface="Roboto Condensed" panose="02000000000000000000" pitchFamily="2" charset="0"/>
                <a:cs typeface="Roboto Condensed" panose="02000000000000000000" pitchFamily="2" charset="0"/>
              </a:rPr>
              <a:t>M.Kangur</a:t>
            </a:r>
            <a:r>
              <a:rPr lang="et-EE" dirty="0">
                <a:latin typeface="Roboto Condensed" panose="02000000000000000000" pitchFamily="2" charset="0"/>
                <a:ea typeface="Roboto Condensed" panose="02000000000000000000" pitchFamily="2" charset="0"/>
                <a:cs typeface="Roboto Condensed" panose="02000000000000000000" pitchFamily="2" charset="0"/>
              </a:rPr>
              <a:t>, </a:t>
            </a:r>
            <a:r>
              <a:rPr lang="et-EE" dirty="0" err="1">
                <a:latin typeface="Roboto Condensed" panose="02000000000000000000" pitchFamily="2" charset="0"/>
                <a:ea typeface="Roboto Condensed" panose="02000000000000000000" pitchFamily="2" charset="0"/>
                <a:cs typeface="Roboto Condensed" panose="02000000000000000000" pitchFamily="2" charset="0"/>
              </a:rPr>
              <a:t>A.-H.Viira</a:t>
            </a:r>
            <a:r>
              <a:rPr lang="et-EE" dirty="0">
                <a:latin typeface="Roboto Condensed" panose="02000000000000000000" pitchFamily="2" charset="0"/>
                <a:ea typeface="Roboto Condensed" panose="02000000000000000000" pitchFamily="2" charset="0"/>
                <a:cs typeface="Roboto Condensed" panose="02000000000000000000" pitchFamily="2" charset="0"/>
              </a:rPr>
              <a:t>, </a:t>
            </a:r>
            <a:r>
              <a:rPr lang="et-EE" dirty="0" err="1">
                <a:latin typeface="Roboto Condensed" panose="02000000000000000000" pitchFamily="2" charset="0"/>
                <a:ea typeface="Roboto Condensed" panose="02000000000000000000" pitchFamily="2" charset="0"/>
                <a:cs typeface="Roboto Condensed" panose="02000000000000000000" pitchFamily="2" charset="0"/>
              </a:rPr>
              <a:t>M.Avi</a:t>
            </a:r>
            <a:r>
              <a:rPr lang="et-EE" dirty="0">
                <a:latin typeface="Roboto Condensed" panose="02000000000000000000" pitchFamily="2" charset="0"/>
                <a:ea typeface="Roboto Condensed" panose="02000000000000000000" pitchFamily="2" charset="0"/>
                <a:cs typeface="Roboto Condensed" panose="02000000000000000000" pitchFamily="2" charset="0"/>
              </a:rPr>
              <a:t>, </a:t>
            </a:r>
            <a:r>
              <a:rPr lang="et-EE" dirty="0" err="1">
                <a:latin typeface="Roboto Condensed" panose="02000000000000000000" pitchFamily="2" charset="0"/>
                <a:ea typeface="Roboto Condensed" panose="02000000000000000000" pitchFamily="2" charset="0"/>
                <a:cs typeface="Roboto Condensed" panose="02000000000000000000" pitchFamily="2" charset="0"/>
              </a:rPr>
              <a:t>R.Mengel</a:t>
            </a:r>
            <a:r>
              <a:rPr lang="et-EE" dirty="0">
                <a:latin typeface="Roboto Condensed" panose="02000000000000000000" pitchFamily="2" charset="0"/>
                <a:ea typeface="Roboto Condensed" panose="02000000000000000000" pitchFamily="2" charset="0"/>
                <a:cs typeface="Roboto Condensed" panose="02000000000000000000" pitchFamily="2" charset="0"/>
              </a:rPr>
              <a:t>, </a:t>
            </a:r>
            <a:r>
              <a:rPr lang="et-EE" dirty="0" err="1">
                <a:latin typeface="Roboto Condensed" panose="02000000000000000000" pitchFamily="2" charset="0"/>
                <a:ea typeface="Roboto Condensed" panose="02000000000000000000" pitchFamily="2" charset="0"/>
                <a:cs typeface="Roboto Condensed" panose="02000000000000000000" pitchFamily="2" charset="0"/>
              </a:rPr>
              <a:t>L.Luur</a:t>
            </a:r>
            <a:r>
              <a:rPr lang="et-EE" dirty="0">
                <a:latin typeface="Roboto Condensed" panose="02000000000000000000" pitchFamily="2" charset="0"/>
                <a:ea typeface="Roboto Condensed" panose="02000000000000000000" pitchFamily="2" charset="0"/>
                <a:cs typeface="Roboto Condensed" panose="02000000000000000000" pitchFamily="2" charset="0"/>
              </a:rPr>
              <a:t>, </a:t>
            </a:r>
            <a:r>
              <a:rPr lang="et-EE" dirty="0" err="1">
                <a:latin typeface="Roboto Condensed" panose="02000000000000000000" pitchFamily="2" charset="0"/>
                <a:ea typeface="Roboto Condensed" panose="02000000000000000000" pitchFamily="2" charset="0"/>
                <a:cs typeface="Roboto Condensed" panose="02000000000000000000" pitchFamily="2" charset="0"/>
              </a:rPr>
              <a:t>J.Mets</a:t>
            </a:r>
            <a:r>
              <a:rPr lang="et-EE" dirty="0">
                <a:latin typeface="Roboto Condensed" panose="02000000000000000000" pitchFamily="2" charset="0"/>
                <a:ea typeface="Roboto Condensed" panose="02000000000000000000" pitchFamily="2" charset="0"/>
                <a:cs typeface="Roboto Condensed" panose="02000000000000000000" pitchFamily="2" charset="0"/>
              </a:rPr>
              <a:t>, </a:t>
            </a:r>
            <a:r>
              <a:rPr lang="et-EE" dirty="0" err="1">
                <a:latin typeface="Roboto Condensed" panose="02000000000000000000" pitchFamily="2" charset="0"/>
                <a:ea typeface="Roboto Condensed" panose="02000000000000000000" pitchFamily="2" charset="0"/>
                <a:cs typeface="Roboto Condensed" panose="02000000000000000000" pitchFamily="2" charset="0"/>
              </a:rPr>
              <a:t>A.Aleksejev</a:t>
            </a:r>
            <a:r>
              <a:rPr lang="et-EE" dirty="0">
                <a:latin typeface="Roboto Condensed" panose="02000000000000000000" pitchFamily="2" charset="0"/>
                <a:ea typeface="Roboto Condensed" panose="02000000000000000000" pitchFamily="2" charset="0"/>
                <a:cs typeface="Roboto Condensed" panose="02000000000000000000" pitchFamily="2" charset="0"/>
              </a:rPr>
              <a:t>, </a:t>
            </a:r>
            <a:r>
              <a:rPr lang="et-EE" dirty="0" err="1">
                <a:latin typeface="Roboto Condensed" panose="02000000000000000000" pitchFamily="2" charset="0"/>
                <a:ea typeface="Roboto Condensed" panose="02000000000000000000" pitchFamily="2" charset="0"/>
                <a:cs typeface="Roboto Condensed" panose="02000000000000000000" pitchFamily="2" charset="0"/>
              </a:rPr>
              <a:t>P.Hion</a:t>
            </a:r>
            <a:endParaRPr lang="et-EE" dirty="0">
              <a:latin typeface="Roboto Condensed" panose="02000000000000000000" pitchFamily="2" charset="0"/>
              <a:ea typeface="Roboto Condensed" panose="02000000000000000000" pitchFamily="2" charset="0"/>
              <a:cs typeface="Roboto Condensed" panose="02000000000000000000" pitchFamily="2" charset="0"/>
            </a:endParaRPr>
          </a:p>
        </p:txBody>
      </p:sp>
    </p:spTree>
    <p:extLst>
      <p:ext uri="{BB962C8B-B14F-4D97-AF65-F5344CB8AC3E}">
        <p14:creationId xmlns:p14="http://schemas.microsoft.com/office/powerpoint/2010/main" val="40408772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1143000"/>
          </a:xfrm>
        </p:spPr>
        <p:txBody>
          <a:bodyPr>
            <a:noAutofit/>
          </a:bodyPr>
          <a:lstStyle/>
          <a:p>
            <a:r>
              <a:rPr lang="et-EE" sz="3600" b="1" dirty="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rPr>
              <a:t>S</a:t>
            </a:r>
            <a:r>
              <a:rPr lang="et-EE" sz="3600" b="1" dirty="0" smtClean="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rPr>
              <a:t>ihtasutuse rahastamine</a:t>
            </a:r>
            <a:endParaRPr lang="et-EE" sz="3600" b="1" dirty="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3" name="Content Placeholder 2"/>
          <p:cNvSpPr>
            <a:spLocks noGrp="1"/>
          </p:cNvSpPr>
          <p:nvPr>
            <p:ph idx="1"/>
          </p:nvPr>
        </p:nvSpPr>
        <p:spPr>
          <a:xfrm>
            <a:off x="457200" y="1772816"/>
            <a:ext cx="8229600" cy="4353347"/>
          </a:xfrm>
        </p:spPr>
        <p:txBody>
          <a:bodyPr>
            <a:normAutofit fontScale="92500" lnSpcReduction="10000"/>
          </a:bodyPr>
          <a:lstStyle/>
          <a:p>
            <a:r>
              <a:rPr lang="et-EE" dirty="0" smtClean="0">
                <a:latin typeface="Roboto Condensed" panose="02000000000000000000" pitchFamily="2" charset="0"/>
                <a:ea typeface="Roboto Condensed" panose="02000000000000000000" pitchFamily="2" charset="0"/>
                <a:cs typeface="Roboto Condensed" panose="02000000000000000000" pitchFamily="2" charset="0"/>
              </a:rPr>
              <a:t>Omandireformi reservfond – 1,9 miljonit eurot</a:t>
            </a:r>
          </a:p>
          <a:p>
            <a:r>
              <a:rPr lang="et-EE" dirty="0" smtClean="0">
                <a:latin typeface="Roboto Condensed" panose="02000000000000000000" pitchFamily="2" charset="0"/>
                <a:ea typeface="Roboto Condensed" panose="02000000000000000000" pitchFamily="2" charset="0"/>
                <a:cs typeface="Roboto Condensed" panose="02000000000000000000" pitchFamily="2" charset="0"/>
              </a:rPr>
              <a:t>Riigieelarve – tegevustoetus (</a:t>
            </a:r>
            <a:r>
              <a:rPr lang="et-EE" dirty="0" err="1" smtClean="0">
                <a:latin typeface="Roboto Condensed" panose="02000000000000000000" pitchFamily="2" charset="0"/>
                <a:ea typeface="Roboto Condensed" panose="02000000000000000000" pitchFamily="2" charset="0"/>
                <a:cs typeface="Roboto Condensed" panose="02000000000000000000" pitchFamily="2" charset="0"/>
              </a:rPr>
              <a:t>museaalide</a:t>
            </a:r>
            <a:r>
              <a:rPr lang="et-EE" dirty="0" smtClean="0">
                <a:latin typeface="Roboto Condensed" panose="02000000000000000000" pitchFamily="2" charset="0"/>
                <a:ea typeface="Roboto Condensed" panose="02000000000000000000" pitchFamily="2" charset="0"/>
                <a:cs typeface="Roboto Condensed" panose="02000000000000000000" pitchFamily="2" charset="0"/>
              </a:rPr>
              <a:t> säilitamine)</a:t>
            </a:r>
          </a:p>
          <a:p>
            <a:r>
              <a:rPr lang="et-EE" dirty="0" smtClean="0">
                <a:latin typeface="Roboto Condensed" panose="02000000000000000000" pitchFamily="2" charset="0"/>
                <a:ea typeface="Roboto Condensed" panose="02000000000000000000" pitchFamily="2" charset="0"/>
                <a:cs typeface="Roboto Condensed" panose="02000000000000000000" pitchFamily="2" charset="0"/>
              </a:rPr>
              <a:t>Välisvahendid</a:t>
            </a:r>
          </a:p>
          <a:p>
            <a:pPr lvl="1"/>
            <a:r>
              <a:rPr lang="et-EE" dirty="0" smtClean="0">
                <a:latin typeface="Roboto Condensed" panose="02000000000000000000" pitchFamily="2" charset="0"/>
                <a:ea typeface="Roboto Condensed" panose="02000000000000000000" pitchFamily="2" charset="0"/>
                <a:cs typeface="Roboto Condensed" panose="02000000000000000000" pitchFamily="2" charset="0"/>
              </a:rPr>
              <a:t>Struktuurivahendid</a:t>
            </a:r>
          </a:p>
          <a:p>
            <a:pPr lvl="1"/>
            <a:r>
              <a:rPr lang="et-EE" dirty="0" smtClean="0">
                <a:latin typeface="Roboto Condensed" panose="02000000000000000000" pitchFamily="2" charset="0"/>
                <a:ea typeface="Roboto Condensed" panose="02000000000000000000" pitchFamily="2" charset="0"/>
                <a:cs typeface="Roboto Condensed" panose="02000000000000000000" pitchFamily="2" charset="0"/>
              </a:rPr>
              <a:t>Majandustegevuse mitmekesistamine (kuni 3 miljonit eurot)</a:t>
            </a:r>
          </a:p>
          <a:p>
            <a:pPr lvl="1"/>
            <a:r>
              <a:rPr lang="et-EE" dirty="0" smtClean="0">
                <a:latin typeface="Roboto Condensed" panose="02000000000000000000" pitchFamily="2" charset="0"/>
                <a:ea typeface="Roboto Condensed" panose="02000000000000000000" pitchFamily="2" charset="0"/>
                <a:cs typeface="Roboto Condensed" panose="02000000000000000000" pitchFamily="2" charset="0"/>
              </a:rPr>
              <a:t>Leader </a:t>
            </a:r>
          </a:p>
          <a:p>
            <a:r>
              <a:rPr lang="et-EE" dirty="0" smtClean="0">
                <a:latin typeface="Roboto Condensed" panose="02000000000000000000" pitchFamily="2" charset="0"/>
                <a:ea typeface="Roboto Condensed" panose="02000000000000000000" pitchFamily="2" charset="0"/>
                <a:cs typeface="Roboto Condensed" panose="02000000000000000000" pitchFamily="2" charset="0"/>
              </a:rPr>
              <a:t>Omatulu</a:t>
            </a:r>
            <a:endParaRPr lang="et-EE" dirty="0">
              <a:latin typeface="Roboto Condensed" panose="02000000000000000000" pitchFamily="2" charset="0"/>
              <a:ea typeface="Roboto Condensed" panose="02000000000000000000" pitchFamily="2" charset="0"/>
              <a:cs typeface="Roboto Condensed" panose="02000000000000000000" pitchFamily="2" charset="0"/>
            </a:endParaRPr>
          </a:p>
        </p:txBody>
      </p:sp>
    </p:spTree>
    <p:extLst>
      <p:ext uri="{BB962C8B-B14F-4D97-AF65-F5344CB8AC3E}">
        <p14:creationId xmlns:p14="http://schemas.microsoft.com/office/powerpoint/2010/main" val="36590856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t-EE" sz="3600" b="1" dirty="0" smtClean="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rPr>
              <a:t>Sihtasutuse moodustamiseks tehtud tegevused</a:t>
            </a:r>
            <a:endParaRPr lang="et-EE" sz="3600" b="1" dirty="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3" name="Content Placeholder 2"/>
          <p:cNvSpPr>
            <a:spLocks noGrp="1"/>
          </p:cNvSpPr>
          <p:nvPr>
            <p:ph idx="1"/>
          </p:nvPr>
        </p:nvSpPr>
        <p:spPr>
          <a:xfrm>
            <a:off x="467544" y="1772816"/>
            <a:ext cx="8136904" cy="4824536"/>
          </a:xfrm>
        </p:spPr>
        <p:txBody>
          <a:bodyPr>
            <a:noAutofit/>
          </a:bodyPr>
          <a:lstStyle/>
          <a:p>
            <a:r>
              <a:rPr lang="et-EE" sz="2400" dirty="0" smtClean="0">
                <a:latin typeface="Roboto Condensed" panose="02000000000000000000" pitchFamily="2" charset="0"/>
                <a:ea typeface="Roboto Condensed" panose="02000000000000000000" pitchFamily="2" charset="0"/>
                <a:cs typeface="Roboto Condensed" panose="02000000000000000000" pitchFamily="2" charset="0"/>
              </a:rPr>
              <a:t>VV otsus Omandireformi reservfondist vahendite eraldamiseks (1,9 miljonit eurot) ja sihtasutuse moodustamiseks</a:t>
            </a:r>
          </a:p>
          <a:p>
            <a:r>
              <a:rPr lang="et-EE" sz="2400" dirty="0" smtClean="0">
                <a:latin typeface="Roboto Condensed" panose="02000000000000000000" pitchFamily="2" charset="0"/>
                <a:ea typeface="Roboto Condensed" panose="02000000000000000000" pitchFamily="2" charset="0"/>
                <a:cs typeface="Roboto Condensed" panose="02000000000000000000" pitchFamily="2" charset="0"/>
              </a:rPr>
              <a:t>Maaelu arengukava 2014-2020 muudatuste heakskiit VV ja Euroopa Komisjoni poolt investeeringute rahastamiseks võimaluse loomiseks</a:t>
            </a:r>
          </a:p>
          <a:p>
            <a:r>
              <a:rPr lang="et-EE" sz="2400" dirty="0" smtClean="0">
                <a:latin typeface="Roboto Condensed" panose="02000000000000000000" pitchFamily="2" charset="0"/>
                <a:ea typeface="Roboto Condensed" panose="02000000000000000000" pitchFamily="2" charset="0"/>
                <a:cs typeface="Roboto Condensed" panose="02000000000000000000" pitchFamily="2" charset="0"/>
              </a:rPr>
              <a:t>Sihtasutuse struktuur kinnitatud</a:t>
            </a:r>
          </a:p>
          <a:p>
            <a:r>
              <a:rPr lang="et-EE" sz="2400" dirty="0" smtClean="0">
                <a:latin typeface="Roboto Condensed" panose="02000000000000000000" pitchFamily="2" charset="0"/>
                <a:ea typeface="Roboto Condensed" panose="02000000000000000000" pitchFamily="2" charset="0"/>
                <a:cs typeface="Roboto Condensed" panose="02000000000000000000" pitchFamily="2" charset="0"/>
              </a:rPr>
              <a:t>Tori põhikooli 5. klassi õpilastele hobuprogramm</a:t>
            </a:r>
          </a:p>
          <a:p>
            <a:r>
              <a:rPr lang="et-EE" sz="2400" dirty="0" smtClean="0">
                <a:latin typeface="Roboto Condensed" panose="02000000000000000000" pitchFamily="2" charset="0"/>
                <a:ea typeface="Roboto Condensed" panose="02000000000000000000" pitchFamily="2" charset="0"/>
                <a:cs typeface="Roboto Condensed" panose="02000000000000000000" pitchFamily="2" charset="0"/>
              </a:rPr>
              <a:t>Põlenud hoone projekteerimine, ehitushange</a:t>
            </a:r>
          </a:p>
          <a:p>
            <a:r>
              <a:rPr lang="et-EE" sz="2400" dirty="0" smtClean="0">
                <a:latin typeface="Roboto Condensed" panose="02000000000000000000" pitchFamily="2" charset="0"/>
                <a:ea typeface="Roboto Condensed" panose="02000000000000000000" pitchFamily="2" charset="0"/>
                <a:cs typeface="Roboto Condensed" panose="02000000000000000000" pitchFamily="2" charset="0"/>
              </a:rPr>
              <a:t>Muinsuskaitse eritingimused hoonetele</a:t>
            </a:r>
          </a:p>
          <a:p>
            <a:r>
              <a:rPr lang="et-EE" sz="2400" dirty="0" smtClean="0">
                <a:latin typeface="Roboto Condensed" panose="02000000000000000000" pitchFamily="2" charset="0"/>
                <a:ea typeface="Roboto Condensed" panose="02000000000000000000" pitchFamily="2" charset="0"/>
                <a:cs typeface="Roboto Condensed" panose="02000000000000000000" pitchFamily="2" charset="0"/>
              </a:rPr>
              <a:t>MAK 2014-2020 taotluse ettevalmistus</a:t>
            </a:r>
            <a:endParaRPr lang="et-EE" sz="2400" dirty="0">
              <a:latin typeface="Roboto Condensed" panose="02000000000000000000" pitchFamily="2" charset="0"/>
              <a:ea typeface="Roboto Condensed" panose="02000000000000000000" pitchFamily="2" charset="0"/>
              <a:cs typeface="Roboto Condensed" panose="02000000000000000000" pitchFamily="2" charset="0"/>
            </a:endParaRPr>
          </a:p>
        </p:txBody>
      </p:sp>
    </p:spTree>
    <p:extLst>
      <p:ext uri="{BB962C8B-B14F-4D97-AF65-F5344CB8AC3E}">
        <p14:creationId xmlns:p14="http://schemas.microsoft.com/office/powerpoint/2010/main" val="24532922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t-EE" sz="3600" b="1" dirty="0" smtClean="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rPr>
              <a:t>Sihtasutuse lähiaastate tegevuskava</a:t>
            </a:r>
            <a:endParaRPr lang="et-EE" sz="3600" b="1" dirty="0">
              <a:solidFill>
                <a:srgbClr val="00B0F0"/>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3" name="Content Placeholder 2"/>
          <p:cNvSpPr>
            <a:spLocks noGrp="1"/>
          </p:cNvSpPr>
          <p:nvPr>
            <p:ph idx="1"/>
          </p:nvPr>
        </p:nvSpPr>
        <p:spPr>
          <a:xfrm>
            <a:off x="457200" y="1772816"/>
            <a:ext cx="8229600" cy="4608512"/>
          </a:xfrm>
        </p:spPr>
        <p:txBody>
          <a:bodyPr>
            <a:normAutofit fontScale="55000" lnSpcReduction="20000"/>
          </a:bodyPr>
          <a:lstStyle/>
          <a:p>
            <a:r>
              <a:rPr lang="et-EE" sz="5100" dirty="0" smtClean="0">
                <a:latin typeface="Roboto Condensed" panose="02000000000000000000" pitchFamily="2" charset="0"/>
                <a:ea typeface="Roboto Condensed" panose="02000000000000000000" pitchFamily="2" charset="0"/>
                <a:cs typeface="Roboto Condensed" panose="02000000000000000000" pitchFamily="2" charset="0"/>
              </a:rPr>
              <a:t>2017-2018 –investeeringute </a:t>
            </a:r>
            <a:r>
              <a:rPr lang="et-EE" sz="5100" dirty="0">
                <a:latin typeface="Roboto Condensed" panose="02000000000000000000" pitchFamily="2" charset="0"/>
                <a:ea typeface="Roboto Condensed" panose="02000000000000000000" pitchFamily="2" charset="0"/>
                <a:cs typeface="Roboto Condensed" panose="02000000000000000000" pitchFamily="2" charset="0"/>
              </a:rPr>
              <a:t>kava </a:t>
            </a:r>
            <a:r>
              <a:rPr lang="et-EE" sz="5100" dirty="0" smtClean="0">
                <a:latin typeface="Roboto Condensed" panose="02000000000000000000" pitchFamily="2" charset="0"/>
                <a:ea typeface="Roboto Condensed" panose="02000000000000000000" pitchFamily="2" charset="0"/>
                <a:cs typeface="Roboto Condensed" panose="02000000000000000000" pitchFamily="2" charset="0"/>
              </a:rPr>
              <a:t>koostamine, struktuuri kinnitamine, </a:t>
            </a:r>
            <a:r>
              <a:rPr lang="et-EE" sz="5100" dirty="0">
                <a:latin typeface="Roboto Condensed" panose="02000000000000000000" pitchFamily="2" charset="0"/>
                <a:ea typeface="Roboto Condensed" panose="02000000000000000000" pitchFamily="2" charset="0"/>
                <a:cs typeface="Roboto Condensed" panose="02000000000000000000" pitchFamily="2" charset="0"/>
              </a:rPr>
              <a:t>rajatiste </a:t>
            </a:r>
            <a:r>
              <a:rPr lang="et-EE" sz="5100" dirty="0" smtClean="0">
                <a:latin typeface="Roboto Condensed" panose="02000000000000000000" pitchFamily="2" charset="0"/>
                <a:ea typeface="Roboto Condensed" panose="02000000000000000000" pitchFamily="2" charset="0"/>
                <a:cs typeface="Roboto Condensed" panose="02000000000000000000" pitchFamily="2" charset="0"/>
              </a:rPr>
              <a:t>projekteerimine, investeeringute </a:t>
            </a:r>
            <a:r>
              <a:rPr lang="et-EE" sz="5100" dirty="0">
                <a:latin typeface="Roboto Condensed" panose="02000000000000000000" pitchFamily="2" charset="0"/>
                <a:ea typeface="Roboto Condensed" panose="02000000000000000000" pitchFamily="2" charset="0"/>
                <a:cs typeface="Roboto Condensed" panose="02000000000000000000" pitchFamily="2" charset="0"/>
              </a:rPr>
              <a:t>teostamiseks vajalike taotluste </a:t>
            </a:r>
            <a:r>
              <a:rPr lang="et-EE" sz="5100" dirty="0" smtClean="0">
                <a:latin typeface="Roboto Condensed" panose="02000000000000000000" pitchFamily="2" charset="0"/>
                <a:ea typeface="Roboto Condensed" panose="02000000000000000000" pitchFamily="2" charset="0"/>
                <a:cs typeface="Roboto Condensed" panose="02000000000000000000" pitchFamily="2" charset="0"/>
              </a:rPr>
              <a:t>koostamine</a:t>
            </a:r>
          </a:p>
          <a:p>
            <a:endParaRPr lang="et-EE" sz="5100" dirty="0" smtClean="0">
              <a:latin typeface="Roboto Condensed" panose="02000000000000000000" pitchFamily="2" charset="0"/>
              <a:ea typeface="Roboto Condensed" panose="02000000000000000000" pitchFamily="2" charset="0"/>
              <a:cs typeface="Roboto Condensed" panose="02000000000000000000" pitchFamily="2" charset="0"/>
            </a:endParaRPr>
          </a:p>
          <a:p>
            <a:r>
              <a:rPr lang="et-EE" sz="5100" dirty="0" smtClean="0">
                <a:latin typeface="Roboto Condensed" panose="02000000000000000000" pitchFamily="2" charset="0"/>
                <a:ea typeface="Roboto Condensed" panose="02000000000000000000" pitchFamily="2" charset="0"/>
                <a:cs typeface="Roboto Condensed" panose="02000000000000000000" pitchFamily="2" charset="0"/>
              </a:rPr>
              <a:t>2018-2019 – </a:t>
            </a:r>
            <a:r>
              <a:rPr lang="et-EE" sz="5100" dirty="0">
                <a:latin typeface="Roboto Condensed" panose="02000000000000000000" pitchFamily="2" charset="0"/>
                <a:ea typeface="Roboto Condensed" panose="02000000000000000000" pitchFamily="2" charset="0"/>
                <a:cs typeface="Roboto Condensed" panose="02000000000000000000" pitchFamily="2" charset="0"/>
              </a:rPr>
              <a:t>investeeringute </a:t>
            </a:r>
            <a:r>
              <a:rPr lang="et-EE" sz="5100" dirty="0" smtClean="0">
                <a:latin typeface="Roboto Condensed" panose="02000000000000000000" pitchFamily="2" charset="0"/>
                <a:ea typeface="Roboto Condensed" panose="02000000000000000000" pitchFamily="2" charset="0"/>
                <a:cs typeface="Roboto Condensed" panose="02000000000000000000" pitchFamily="2" charset="0"/>
              </a:rPr>
              <a:t>elluviimine </a:t>
            </a:r>
          </a:p>
          <a:p>
            <a:endParaRPr lang="et-EE" sz="5100" dirty="0" smtClean="0">
              <a:latin typeface="Roboto Condensed" panose="02000000000000000000" pitchFamily="2" charset="0"/>
              <a:ea typeface="Roboto Condensed" panose="02000000000000000000" pitchFamily="2" charset="0"/>
              <a:cs typeface="Roboto Condensed" panose="02000000000000000000" pitchFamily="2" charset="0"/>
            </a:endParaRPr>
          </a:p>
          <a:p>
            <a:r>
              <a:rPr lang="et-EE" sz="5100" dirty="0" smtClean="0">
                <a:latin typeface="Roboto Condensed" panose="02000000000000000000" pitchFamily="2" charset="0"/>
                <a:ea typeface="Roboto Condensed" panose="02000000000000000000" pitchFamily="2" charset="0"/>
                <a:cs typeface="Roboto Condensed" panose="02000000000000000000" pitchFamily="2" charset="0"/>
              </a:rPr>
              <a:t>2019-2021 – põhitegevuste </a:t>
            </a:r>
            <a:r>
              <a:rPr lang="et-EE" sz="5100" dirty="0">
                <a:latin typeface="Roboto Condensed" panose="02000000000000000000" pitchFamily="2" charset="0"/>
                <a:ea typeface="Roboto Condensed" panose="02000000000000000000" pitchFamily="2" charset="0"/>
                <a:cs typeface="Roboto Condensed" panose="02000000000000000000" pitchFamily="2" charset="0"/>
              </a:rPr>
              <a:t>etapiline </a:t>
            </a:r>
            <a:r>
              <a:rPr lang="et-EE" sz="5100" dirty="0" smtClean="0">
                <a:latin typeface="Roboto Condensed" panose="02000000000000000000" pitchFamily="2" charset="0"/>
                <a:ea typeface="Roboto Condensed" panose="02000000000000000000" pitchFamily="2" charset="0"/>
                <a:cs typeface="Roboto Condensed" panose="02000000000000000000" pitchFamily="2" charset="0"/>
              </a:rPr>
              <a:t>käivitamine</a:t>
            </a:r>
          </a:p>
          <a:p>
            <a:endParaRPr lang="et-EE" sz="5100" dirty="0">
              <a:latin typeface="Roboto Condensed" panose="02000000000000000000" pitchFamily="2" charset="0"/>
              <a:ea typeface="Roboto Condensed" panose="02000000000000000000" pitchFamily="2" charset="0"/>
              <a:cs typeface="Roboto Condensed" panose="02000000000000000000" pitchFamily="2" charset="0"/>
            </a:endParaRPr>
          </a:p>
          <a:p>
            <a:r>
              <a:rPr lang="et-EE" sz="5100" dirty="0">
                <a:latin typeface="Roboto Condensed" panose="02000000000000000000" pitchFamily="2" charset="0"/>
                <a:ea typeface="Roboto Condensed" panose="02000000000000000000" pitchFamily="2" charset="0"/>
                <a:cs typeface="Roboto Condensed" panose="02000000000000000000" pitchFamily="2" charset="0"/>
              </a:rPr>
              <a:t>Muuseumid jätkavad oma senise </a:t>
            </a:r>
            <a:r>
              <a:rPr lang="et-EE" sz="5100" dirty="0" smtClean="0">
                <a:latin typeface="Roboto Condensed" panose="02000000000000000000" pitchFamily="2" charset="0"/>
                <a:ea typeface="Roboto Condensed" panose="02000000000000000000" pitchFamily="2" charset="0"/>
                <a:cs typeface="Roboto Condensed" panose="02000000000000000000" pitchFamily="2" charset="0"/>
              </a:rPr>
              <a:t>tegevusega</a:t>
            </a:r>
            <a:endParaRPr lang="et-EE" sz="5100" dirty="0">
              <a:latin typeface="Roboto Condensed" panose="02000000000000000000" pitchFamily="2" charset="0"/>
              <a:ea typeface="Roboto Condensed" panose="02000000000000000000" pitchFamily="2" charset="0"/>
              <a:cs typeface="Roboto Condensed" panose="02000000000000000000" pitchFamily="2" charset="0"/>
            </a:endParaRPr>
          </a:p>
          <a:p>
            <a:endParaRPr lang="et-EE" dirty="0">
              <a:latin typeface="Roboto Condensed" panose="02000000000000000000" pitchFamily="2" charset="0"/>
              <a:ea typeface="Roboto Condensed" panose="02000000000000000000" pitchFamily="2" charset="0"/>
              <a:cs typeface="Roboto Condensed" panose="02000000000000000000" pitchFamily="2" charset="0"/>
            </a:endParaRPr>
          </a:p>
        </p:txBody>
      </p:sp>
    </p:spTree>
    <p:extLst>
      <p:ext uri="{BB962C8B-B14F-4D97-AF65-F5344CB8AC3E}">
        <p14:creationId xmlns:p14="http://schemas.microsoft.com/office/powerpoint/2010/main" val="3237182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KuM_esitlusslaidid_3lovi">
  <a:themeElements>
    <a:clrScheme name="Tarkvarakomplekti Office kujundu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arkvarakomplekti Office kujundus">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7000"/>
          </a:lnSpc>
          <a:spcBef>
            <a:spcPct val="0"/>
          </a:spcBef>
          <a:spcAft>
            <a:spcPct val="0"/>
          </a:spcAft>
          <a:buClr>
            <a:srgbClr val="000000"/>
          </a:buClr>
          <a:buSzPct val="100000"/>
          <a:buFont typeface="Times New Roman" pitchFamily="16" charset="0"/>
          <a:buNone/>
          <a:tabLst/>
          <a:defRPr kumimoji="0" lang="en-US" altLang="en-US" sz="1800" b="0" i="0" u="none" strike="noStrike" cap="none" normalizeH="0" baseline="0" smtClean="0">
            <a:ln>
              <a:noFill/>
            </a:ln>
            <a:effectLst/>
            <a:latin typeface="Roboto Condensed"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7000"/>
          </a:lnSpc>
          <a:spcBef>
            <a:spcPct val="0"/>
          </a:spcBef>
          <a:spcAft>
            <a:spcPct val="0"/>
          </a:spcAft>
          <a:buClr>
            <a:srgbClr val="000000"/>
          </a:buClr>
          <a:buSzPct val="100000"/>
          <a:buFont typeface="Times New Roman" pitchFamily="16" charset="0"/>
          <a:buNone/>
          <a:tabLst/>
          <a:defRPr kumimoji="0" lang="en-US" altLang="en-US" sz="1800" b="0" i="0" u="none" strike="noStrike" cap="none" normalizeH="0" baseline="0" smtClean="0">
            <a:ln>
              <a:noFill/>
            </a:ln>
            <a:effectLst/>
            <a:latin typeface="Roboto Condensed" charset="0"/>
            <a:ea typeface="Microsoft YaHei" charset="-122"/>
          </a:defRPr>
        </a:defPPr>
      </a:lstStyle>
    </a:lnDef>
  </a:objectDefaults>
  <a:extraClrSchemeLst>
    <a:extraClrScheme>
      <a:clrScheme name="Tarkvarakomplekti Office kujundu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arkvarakomplekti Office kujundu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arkvarakomplekti Office kujundu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arkvarakomplekti Office kujundu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arkvarakomplekti Office kujundu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arkvarakomplekti Office kujundu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arkvarakomplekti Office kujundu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KuM_esitlusslaidid_3lovi">
  <a:themeElements>
    <a:clrScheme name="Tarkvarakomplekti Office kujundu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arkvarakomplekti Office kujundus">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7000"/>
          </a:lnSpc>
          <a:spcBef>
            <a:spcPct val="0"/>
          </a:spcBef>
          <a:spcAft>
            <a:spcPct val="0"/>
          </a:spcAft>
          <a:buClr>
            <a:srgbClr val="000000"/>
          </a:buClr>
          <a:buSzPct val="100000"/>
          <a:buFont typeface="Times New Roman" pitchFamily="16" charset="0"/>
          <a:buNone/>
          <a:tabLst/>
          <a:defRPr kumimoji="0" lang="en-US" altLang="en-US" sz="1800" b="0" i="0" u="none" strike="noStrike" cap="none" normalizeH="0" baseline="0" smtClean="0">
            <a:ln>
              <a:noFill/>
            </a:ln>
            <a:effectLst/>
            <a:latin typeface="Roboto Condensed"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7000"/>
          </a:lnSpc>
          <a:spcBef>
            <a:spcPct val="0"/>
          </a:spcBef>
          <a:spcAft>
            <a:spcPct val="0"/>
          </a:spcAft>
          <a:buClr>
            <a:srgbClr val="000000"/>
          </a:buClr>
          <a:buSzPct val="100000"/>
          <a:buFont typeface="Times New Roman" pitchFamily="16" charset="0"/>
          <a:buNone/>
          <a:tabLst/>
          <a:defRPr kumimoji="0" lang="en-US" altLang="en-US" sz="1800" b="0" i="0" u="none" strike="noStrike" cap="none" normalizeH="0" baseline="0" smtClean="0">
            <a:ln>
              <a:noFill/>
            </a:ln>
            <a:effectLst/>
            <a:latin typeface="Roboto Condensed" charset="0"/>
            <a:ea typeface="Microsoft YaHei" charset="-122"/>
          </a:defRPr>
        </a:defPPr>
      </a:lstStyle>
    </a:lnDef>
  </a:objectDefaults>
  <a:extraClrSchemeLst>
    <a:extraClrScheme>
      <a:clrScheme name="Tarkvarakomplekti Office kujundu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arkvarakomplekti Office kujundu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arkvarakomplekti Office kujundu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arkvarakomplekti Office kujundu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arkvarakomplekti Office kujundu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arkvarakomplekti Office kujundu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arkvarakomplekti Office kujundu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573</TotalTime>
  <Words>317</Words>
  <Application>Microsoft Office PowerPoint</Application>
  <PresentationFormat>On-screen Show (4:3)</PresentationFormat>
  <Paragraphs>67</Paragraphs>
  <Slides>11</Slides>
  <Notes>2</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Office Theme</vt:lpstr>
      <vt:lpstr>1_KuM_esitlusslaidid_3lovi</vt:lpstr>
      <vt:lpstr>2_KuM_esitlusslaidid_3lovi</vt:lpstr>
      <vt:lpstr>1_Office Theme</vt:lpstr>
      <vt:lpstr>Sihtasutus Eesti Maaelumuuseumid  ja Tori hobumajanduse keskuse hetkeseis</vt:lpstr>
      <vt:lpstr>Sihtasutuse moodustamise taust</vt:lpstr>
      <vt:lpstr>Sihtasutuse koosseis</vt:lpstr>
      <vt:lpstr>Sihtasutuse eesmärk</vt:lpstr>
      <vt:lpstr>SA Eesti Maaelumuuseumid struktuur</vt:lpstr>
      <vt:lpstr>Sihtasutuse juhtimine</vt:lpstr>
      <vt:lpstr>Sihtasutuse rahastamine</vt:lpstr>
      <vt:lpstr>Sihtasutuse moodustamiseks tehtud tegevused</vt:lpstr>
      <vt:lpstr>Sihtasutuse lähiaastate tegevuskava</vt:lpstr>
      <vt:lpstr>Tori hobumajanduse keskuse funktsioonid</vt:lpstr>
      <vt:lpstr>Aitäh!</vt:lpstr>
    </vt:vector>
  </TitlesOfParts>
  <Company>Põllumajandusministeerium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Marko Gorban</dc:creator>
  <cp:lastModifiedBy>Anne-Liisi Mändmets</cp:lastModifiedBy>
  <cp:revision>20</cp:revision>
  <cp:lastPrinted>2017-09-29T04:57:19Z</cp:lastPrinted>
  <dcterms:created xsi:type="dcterms:W3CDTF">2017-09-28T15:32:35Z</dcterms:created>
  <dcterms:modified xsi:type="dcterms:W3CDTF">2018-03-08T12:18:35Z</dcterms:modified>
</cp:coreProperties>
</file>